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4.xml" ContentType="application/vnd.openxmlformats-officedocument.them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5.xml" ContentType="application/vnd.openxmlformats-officedocument.them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6.xml" ContentType="application/vnd.openxmlformats-officedocument.them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7.xml" ContentType="application/vnd.openxmlformats-officedocument.them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theme/theme8.xml" ContentType="application/vnd.openxmlformats-officedocument.them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heme/theme9.xml" ContentType="application/vnd.openxmlformats-officedocument.theme+xml"/>
  <Override PartName="/ppt/tags/tag196.xml" ContentType="application/vnd.openxmlformats-officedocument.presentationml.tags+xml"/>
  <Override PartName="/ppt/notesSlides/notesSlide1.xml" ContentType="application/vnd.openxmlformats-officedocument.presentationml.notesSlide+xml"/>
  <Override PartName="/ppt/tags/tag197.xml" ContentType="application/vnd.openxmlformats-officedocument.presentationml.tags+xml"/>
  <Override PartName="/ppt/notesSlides/notesSlide2.xml" ContentType="application/vnd.openxmlformats-officedocument.presentationml.notesSlide+xml"/>
  <Override PartName="/ppt/tags/tag198.xml" ContentType="application/vnd.openxmlformats-officedocument.presentationml.tags+xml"/>
  <Override PartName="/ppt/notesSlides/notesSlide3.xml" ContentType="application/vnd.openxmlformats-officedocument.presentationml.notesSlide+xml"/>
  <Override PartName="/ppt/tags/tag199.xml" ContentType="application/vnd.openxmlformats-officedocument.presentationml.tags+xml"/>
  <Override PartName="/ppt/notesSlides/notesSlide4.xml" ContentType="application/vnd.openxmlformats-officedocument.presentationml.notesSlide+xml"/>
  <Override PartName="/ppt/tags/tag200.xml" ContentType="application/vnd.openxmlformats-officedocument.presentationml.tags+xml"/>
  <Override PartName="/ppt/notesSlides/notesSlide5.xml" ContentType="application/vnd.openxmlformats-officedocument.presentationml.notesSlide+xml"/>
  <Override PartName="/ppt/tags/tag201.xml" ContentType="application/vnd.openxmlformats-officedocument.presentationml.tags+xml"/>
  <Override PartName="/ppt/notesSlides/notesSlide6.xml" ContentType="application/vnd.openxmlformats-officedocument.presentationml.notesSlide+xml"/>
  <Override PartName="/ppt/tags/tag202.xml" ContentType="application/vnd.openxmlformats-officedocument.presentationml.tags+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03.xml" ContentType="application/vnd.openxmlformats-officedocument.presentationml.tags+xml"/>
  <Override PartName="/ppt/notesSlides/notesSlide8.xml" ContentType="application/vnd.openxmlformats-officedocument.presentationml.notesSlide+xml"/>
  <Override PartName="/ppt/tags/tag204.xml" ContentType="application/vnd.openxmlformats-officedocument.presentationml.tags+xml"/>
  <Override PartName="/ppt/notesSlides/notesSlide9.xml" ContentType="application/vnd.openxmlformats-officedocument.presentationml.notesSlide+xml"/>
  <Override PartName="/ppt/tags/tag205.xml" ContentType="application/vnd.openxmlformats-officedocument.presentationml.tags+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06.xml" ContentType="application/vnd.openxmlformats-officedocument.presentationml.tags+xml"/>
  <Override PartName="/ppt/notesSlides/notesSlide11.xml" ContentType="application/vnd.openxmlformats-officedocument.presentationml.notesSlide+xml"/>
  <Override PartName="/ppt/tags/tag207.xml" ContentType="application/vnd.openxmlformats-officedocument.presentationml.tags+xml"/>
  <Override PartName="/ppt/notesSlides/notesSlide12.xml" ContentType="application/vnd.openxmlformats-officedocument.presentationml.notesSlide+xml"/>
  <Override PartName="/ppt/tags/tag208.xml" ContentType="application/vnd.openxmlformats-officedocument.presentationml.tags+xml"/>
  <Override PartName="/ppt/notesSlides/notesSlide13.xml" ContentType="application/vnd.openxmlformats-officedocument.presentationml.notesSlide+xml"/>
  <Override PartName="/ppt/tags/tag209.xml" ContentType="application/vnd.openxmlformats-officedocument.presentationml.tags+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1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11.xml" ContentType="application/vnd.openxmlformats-officedocument.presentationml.tags+xml"/>
  <Override PartName="/ppt/notesSlides/notesSlide23.xml" ContentType="application/vnd.openxmlformats-officedocument.presentationml.notesSlide+xml"/>
  <Override PartName="/ppt/tags/tag212.xml" ContentType="application/vnd.openxmlformats-officedocument.presentationml.tags+xml"/>
  <Override PartName="/ppt/notesSlides/notesSlide24.xml" ContentType="application/vnd.openxmlformats-officedocument.presentationml.notesSlide+xml"/>
  <Override PartName="/ppt/tags/tag213.xml" ContentType="application/vnd.openxmlformats-officedocument.presentationml.tags+xml"/>
  <Override PartName="/ppt/notesSlides/notesSlide25.xml" ContentType="application/vnd.openxmlformats-officedocument.presentationml.notesSlide+xml"/>
  <Override PartName="/ppt/tags/tag214.xml" ContentType="application/vnd.openxmlformats-officedocument.presentationml.tags+xml"/>
  <Override PartName="/ppt/notesSlides/notesSlide26.xml" ContentType="application/vnd.openxmlformats-officedocument.presentationml.notesSlide+xml"/>
  <Override PartName="/ppt/tags/tag215.xml" ContentType="application/vnd.openxmlformats-officedocument.presentationml.tags+xml"/>
  <Override PartName="/ppt/notesSlides/notesSlide27.xml" ContentType="application/vnd.openxmlformats-officedocument.presentationml.notesSlide+xml"/>
  <Override PartName="/ppt/tags/tag216.xml" ContentType="application/vnd.openxmlformats-officedocument.presentationml.tags+xml"/>
  <Override PartName="/ppt/notesSlides/notesSlide28.xml" ContentType="application/vnd.openxmlformats-officedocument.presentationml.notesSlide+xml"/>
  <Override PartName="/ppt/tags/tag217.xml" ContentType="application/vnd.openxmlformats-officedocument.presentationml.tags+xml"/>
  <Override PartName="/ppt/notesSlides/notesSlide29.xml" ContentType="application/vnd.openxmlformats-officedocument.presentationml.notesSlide+xml"/>
  <Override PartName="/ppt/tags/tag218.xml" ContentType="application/vnd.openxmlformats-officedocument.presentationml.tags+xml"/>
  <Override PartName="/ppt/notesSlides/notesSlide30.xml" ContentType="application/vnd.openxmlformats-officedocument.presentationml.notesSlide+xml"/>
  <Override PartName="/ppt/tags/tag219.xml" ContentType="application/vnd.openxmlformats-officedocument.presentationml.tags+xml"/>
  <Override PartName="/ppt/notesSlides/notesSlide31.xml" ContentType="application/vnd.openxmlformats-officedocument.presentationml.notesSlide+xml"/>
  <Override PartName="/ppt/tags/tag220.xml" ContentType="application/vnd.openxmlformats-officedocument.presentationml.tags+xml"/>
  <Override PartName="/ppt/notesSlides/notesSlide32.xml" ContentType="application/vnd.openxmlformats-officedocument.presentationml.notesSlide+xml"/>
  <Override PartName="/ppt/tags/tag221.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2" r:id="rId6"/>
    <p:sldMasterId id="2147483845" r:id="rId7"/>
    <p:sldMasterId id="2147483895" r:id="rId8"/>
    <p:sldMasterId id="2147483930" r:id="rId9"/>
    <p:sldMasterId id="2147483964" r:id="rId10"/>
    <p:sldMasterId id="2147483979" r:id="rId11"/>
    <p:sldMasterId id="2147484013" r:id="rId12"/>
    <p:sldMasterId id="2147484028" r:id="rId13"/>
  </p:sldMasterIdLst>
  <p:notesMasterIdLst>
    <p:notesMasterId r:id="rId47"/>
  </p:notesMasterIdLst>
  <p:sldIdLst>
    <p:sldId id="386" r:id="rId14"/>
    <p:sldId id="388" r:id="rId15"/>
    <p:sldId id="446" r:id="rId16"/>
    <p:sldId id="447" r:id="rId17"/>
    <p:sldId id="448" r:id="rId18"/>
    <p:sldId id="450" r:id="rId19"/>
    <p:sldId id="461" r:id="rId20"/>
    <p:sldId id="460" r:id="rId21"/>
    <p:sldId id="459" r:id="rId22"/>
    <p:sldId id="458" r:id="rId23"/>
    <p:sldId id="457" r:id="rId24"/>
    <p:sldId id="465" r:id="rId25"/>
    <p:sldId id="464" r:id="rId26"/>
    <p:sldId id="463" r:id="rId27"/>
    <p:sldId id="462" r:id="rId28"/>
    <p:sldId id="296" r:id="rId29"/>
    <p:sldId id="278" r:id="rId30"/>
    <p:sldId id="299" r:id="rId31"/>
    <p:sldId id="300" r:id="rId32"/>
    <p:sldId id="302" r:id="rId33"/>
    <p:sldId id="301" r:id="rId34"/>
    <p:sldId id="303" r:id="rId35"/>
    <p:sldId id="284" r:id="rId36"/>
    <p:sldId id="285" r:id="rId37"/>
    <p:sldId id="286" r:id="rId38"/>
    <p:sldId id="287" r:id="rId39"/>
    <p:sldId id="288" r:id="rId40"/>
    <p:sldId id="289" r:id="rId41"/>
    <p:sldId id="290" r:id="rId42"/>
    <p:sldId id="291" r:id="rId43"/>
    <p:sldId id="292" r:id="rId44"/>
    <p:sldId id="293" r:id="rId45"/>
    <p:sldId id="418" r:id="rId46"/>
  </p:sldIdLst>
  <p:sldSz cx="9144000" cy="6858000" type="screen4x3"/>
  <p:notesSz cx="7077075" cy="9363075"/>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D12F8E7F-F375-4D87-93E7-8356E68B91F2}">
          <p14:sldIdLst/>
        </p14:section>
        <p14:section name="Title Slides" id="{C5342A28-2390-49AC-8D6E-AF1F0D84A1DA}">
          <p14:sldIdLst>
            <p14:sldId id="386"/>
          </p14:sldIdLst>
        </p14:section>
        <p14:section name="Content Layouts" id="{9FAAE9DC-6B47-4489-8D39-F9B192C11667}">
          <p14:sldIdLst>
            <p14:sldId id="388"/>
            <p14:sldId id="446"/>
            <p14:sldId id="447"/>
            <p14:sldId id="448"/>
            <p14:sldId id="450"/>
            <p14:sldId id="461"/>
            <p14:sldId id="460"/>
            <p14:sldId id="459"/>
            <p14:sldId id="458"/>
            <p14:sldId id="457"/>
            <p14:sldId id="465"/>
            <p14:sldId id="464"/>
            <p14:sldId id="463"/>
            <p14:sldId id="462"/>
            <p14:sldId id="296"/>
            <p14:sldId id="278"/>
            <p14:sldId id="299"/>
          </p14:sldIdLst>
        </p14:section>
        <p14:section name="Optional Slides Saved" id="{43749174-0982-4D47-991C-15D33C33AAFE}">
          <p14:sldIdLst>
            <p14:sldId id="300"/>
            <p14:sldId id="302"/>
            <p14:sldId id="301"/>
            <p14:sldId id="303"/>
            <p14:sldId id="284"/>
            <p14:sldId id="285"/>
            <p14:sldId id="286"/>
            <p14:sldId id="287"/>
            <p14:sldId id="288"/>
            <p14:sldId id="289"/>
            <p14:sldId id="290"/>
            <p14:sldId id="291"/>
            <p14:sldId id="292"/>
            <p14:sldId id="293"/>
            <p14:sldId id="418"/>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os="4108">
          <p15:clr>
            <a:srgbClr val="A4A3A4"/>
          </p15:clr>
        </p15:guide>
        <p15:guide id="4" pos="5482">
          <p15:clr>
            <a:srgbClr val="A4A3A4"/>
          </p15:clr>
        </p15:guide>
        <p15:guide id="5" pos="5596">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2949">
          <p15:clr>
            <a:srgbClr val="A4A3A4"/>
          </p15:clr>
        </p15:guide>
        <p15:guide id="4" pos="222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riplett, Jacqueline J" initials="TJJ" lastIdx="8" clrIdx="0"/>
  <p:cmAuthor id="1" name="Brian P. Smith" initials="BPS" lastIdx="20" clrIdx="1"/>
  <p:cmAuthor id="2" name="Manhart, Tracey" initials="TM" lastIdx="53" clrIdx="2"/>
  <p:cmAuthor id="3" name="Stangle-Smith, Heather L" initials="HLS" lastIdx="25" clrIdx="3"/>
  <p:cmAuthor id="4" name="Heidi Zeto" initials="HZ" lastIdx="10" clrIdx="4"/>
  <p:cmAuthor id="5" name="John Harazin" initials="JH" lastIdx="10" clrIdx="5"/>
  <p:cmAuthor id="6" name="Evan Hawkins" initials="EH" lastIdx="16"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66A"/>
    <a:srgbClr val="D45D00"/>
    <a:srgbClr val="E87722"/>
    <a:srgbClr val="F6D6CC"/>
    <a:srgbClr val="55565A"/>
    <a:srgbClr val="078576"/>
    <a:srgbClr val="53565A"/>
    <a:srgbClr val="B1B3B3"/>
    <a:srgbClr val="888B8D"/>
    <a:srgbClr val="D0D0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FD0F851-EC5A-4D38-B0AD-8093EC10F33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09" autoAdjust="0"/>
    <p:restoredTop sz="87662" autoAdjust="0"/>
  </p:normalViewPr>
  <p:slideViewPr>
    <p:cSldViewPr snapToGrid="0">
      <p:cViewPr varScale="1">
        <p:scale>
          <a:sx n="67" d="100"/>
          <a:sy n="67" d="100"/>
        </p:scale>
        <p:origin x="-1608" y="-82"/>
      </p:cViewPr>
      <p:guideLst>
        <p:guide orient="horz" pos="2160"/>
        <p:guide orient="horz" pos="4108"/>
        <p:guide pos="2880"/>
        <p:guide pos="5482"/>
        <p:guide pos="5596"/>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53" d="100"/>
          <a:sy n="53" d="100"/>
        </p:scale>
        <p:origin x="-2571" y="-48"/>
      </p:cViewPr>
      <p:guideLst>
        <p:guide orient="horz" pos="2880"/>
        <p:guide orient="horz" pos="2949"/>
        <p:guide pos="2160"/>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8.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6.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tableStyles" Target="tableStyles.xml"/><Relationship Id="rId5" Type="http://schemas.openxmlformats.org/officeDocument/2006/relationships/customXml" Target="../customXml/item5.xml"/><Relationship Id="rId10" Type="http://schemas.openxmlformats.org/officeDocument/2006/relationships/slideMaster" Target="slideMasters/slideMaster5.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tags" Target="tags/tag1.xml"/><Relationship Id="rId8" Type="http://schemas.openxmlformats.org/officeDocument/2006/relationships/slideMaster" Target="slideMasters/slideMaster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7.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20" Type="http://schemas.openxmlformats.org/officeDocument/2006/relationships/slide" Target="slides/slide7.xml"/><Relationship Id="rId41" Type="http://schemas.openxmlformats.org/officeDocument/2006/relationships/slide" Target="slides/slide28.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D2710C-8233-4B9C-9DD8-C9AD2E76C89B}" type="doc">
      <dgm:prSet loTypeId="urn:microsoft.com/office/officeart/2005/8/layout/chevron1" loCatId="process" qsTypeId="urn:microsoft.com/office/officeart/2005/8/quickstyle/simple1" qsCatId="simple" csTypeId="urn:microsoft.com/office/officeart/2005/8/colors/accent1_2" csCatId="accent1" phldr="1"/>
      <dgm:spPr/>
    </dgm:pt>
    <dgm:pt modelId="{4853B7E0-6E01-4AB9-A02B-1EA8526FA6E9}">
      <dgm:prSet phldrT="[Text]" custT="1"/>
      <dgm:spPr>
        <a:solidFill>
          <a:srgbClr val="E87722"/>
        </a:solidFill>
        <a:ln>
          <a:solidFill>
            <a:schemeClr val="accent1"/>
          </a:solidFill>
        </a:ln>
      </dgm:spPr>
      <dgm:t>
        <a:bodyPr/>
        <a:lstStyle/>
        <a:p>
          <a:r>
            <a:rPr lang="en-US" sz="1100" dirty="0"/>
            <a:t>Before Visit</a:t>
          </a:r>
        </a:p>
      </dgm:t>
    </dgm:pt>
    <dgm:pt modelId="{DF2A665A-7A5E-426C-9876-198CF6DB65F4}" type="parTrans" cxnId="{F03698B0-378A-4575-ABEB-913A43D8E743}">
      <dgm:prSet/>
      <dgm:spPr/>
      <dgm:t>
        <a:bodyPr/>
        <a:lstStyle/>
        <a:p>
          <a:endParaRPr lang="en-US"/>
        </a:p>
      </dgm:t>
    </dgm:pt>
    <dgm:pt modelId="{16052B03-A803-4CED-8751-39200D9A2A97}" type="sibTrans" cxnId="{F03698B0-378A-4575-ABEB-913A43D8E743}">
      <dgm:prSet/>
      <dgm:spPr/>
      <dgm:t>
        <a:bodyPr/>
        <a:lstStyle/>
        <a:p>
          <a:endParaRPr lang="en-US"/>
        </a:p>
      </dgm:t>
    </dgm:pt>
    <dgm:pt modelId="{EA0DD628-28DE-4F2B-B7BA-37ED1D84E143}">
      <dgm:prSet phldrT="[Text]" custT="1"/>
      <dgm:spPr>
        <a:solidFill>
          <a:srgbClr val="888B8D"/>
        </a:solidFill>
      </dgm:spPr>
      <dgm:t>
        <a:bodyPr/>
        <a:lstStyle/>
        <a:p>
          <a:r>
            <a:rPr lang="en-US" sz="1050" dirty="0"/>
            <a:t>Prior to Appointment</a:t>
          </a:r>
        </a:p>
      </dgm:t>
    </dgm:pt>
    <dgm:pt modelId="{B32D37F4-9ECF-4A1E-BBAF-059B5F600B0D}" type="parTrans" cxnId="{1BB92407-C613-4B32-A5A5-587774B3D901}">
      <dgm:prSet/>
      <dgm:spPr/>
      <dgm:t>
        <a:bodyPr/>
        <a:lstStyle/>
        <a:p>
          <a:endParaRPr lang="en-US"/>
        </a:p>
      </dgm:t>
    </dgm:pt>
    <dgm:pt modelId="{FC51CED9-9EF1-4826-A0CD-D5040C944C0E}" type="sibTrans" cxnId="{1BB92407-C613-4B32-A5A5-587774B3D901}">
      <dgm:prSet/>
      <dgm:spPr/>
      <dgm:t>
        <a:bodyPr/>
        <a:lstStyle/>
        <a:p>
          <a:endParaRPr lang="en-US"/>
        </a:p>
      </dgm:t>
    </dgm:pt>
    <dgm:pt modelId="{FF67ED63-E0EE-45C6-9807-23E56C7B7C54}">
      <dgm:prSet phldrT="[Text]"/>
      <dgm:spPr>
        <a:solidFill>
          <a:srgbClr val="739600"/>
        </a:solidFill>
      </dgm:spPr>
      <dgm:t>
        <a:bodyPr/>
        <a:lstStyle/>
        <a:p>
          <a:r>
            <a:rPr lang="en-US" dirty="0"/>
            <a:t>During Appointment</a:t>
          </a:r>
        </a:p>
      </dgm:t>
    </dgm:pt>
    <dgm:pt modelId="{9472DB89-E7DC-4052-9681-B362C0D66D4B}" type="parTrans" cxnId="{8DE2DFB5-0BE3-49FE-9992-FC95C0808D44}">
      <dgm:prSet/>
      <dgm:spPr/>
      <dgm:t>
        <a:bodyPr/>
        <a:lstStyle/>
        <a:p>
          <a:endParaRPr lang="en-US"/>
        </a:p>
      </dgm:t>
    </dgm:pt>
    <dgm:pt modelId="{E9ACCA31-1E8A-4F43-BC76-89791DE3429B}" type="sibTrans" cxnId="{8DE2DFB5-0BE3-49FE-9992-FC95C0808D44}">
      <dgm:prSet/>
      <dgm:spPr/>
      <dgm:t>
        <a:bodyPr/>
        <a:lstStyle/>
        <a:p>
          <a:endParaRPr lang="en-US"/>
        </a:p>
      </dgm:t>
    </dgm:pt>
    <dgm:pt modelId="{D78519A0-EC73-489F-86D9-ACBD372C1029}">
      <dgm:prSet phldrT="[Text]"/>
      <dgm:spPr>
        <a:solidFill>
          <a:srgbClr val="63666A"/>
        </a:solidFill>
      </dgm:spPr>
      <dgm:t>
        <a:bodyPr/>
        <a:lstStyle/>
        <a:p>
          <a:r>
            <a:rPr lang="en-US" dirty="0"/>
            <a:t>After Visit</a:t>
          </a:r>
        </a:p>
      </dgm:t>
    </dgm:pt>
    <dgm:pt modelId="{BC72A423-1B9F-4F4B-8B4E-1DAFD466A1DF}" type="parTrans" cxnId="{B0E52E1B-C9E1-4ABB-94CB-9F4E7151368B}">
      <dgm:prSet/>
      <dgm:spPr/>
      <dgm:t>
        <a:bodyPr/>
        <a:lstStyle/>
        <a:p>
          <a:endParaRPr lang="en-US"/>
        </a:p>
      </dgm:t>
    </dgm:pt>
    <dgm:pt modelId="{AF0B9753-20EB-451E-AE88-7D5B3CC8B027}" type="sibTrans" cxnId="{B0E52E1B-C9E1-4ABB-94CB-9F4E7151368B}">
      <dgm:prSet/>
      <dgm:spPr/>
      <dgm:t>
        <a:bodyPr/>
        <a:lstStyle/>
        <a:p>
          <a:endParaRPr lang="en-US"/>
        </a:p>
      </dgm:t>
    </dgm:pt>
    <dgm:pt modelId="{13474ED8-20DA-4549-9397-01D3A0780DBC}">
      <dgm:prSet phldrT="[Text]"/>
      <dgm:spPr>
        <a:solidFill>
          <a:schemeClr val="accent2"/>
        </a:solidFill>
      </dgm:spPr>
      <dgm:t>
        <a:bodyPr/>
        <a:lstStyle/>
        <a:p>
          <a:r>
            <a:rPr lang="en-US" dirty="0"/>
            <a:t>Care Completed</a:t>
          </a:r>
        </a:p>
      </dgm:t>
    </dgm:pt>
    <dgm:pt modelId="{D0E61DDE-5ACA-45CA-81DB-AFC6204B6B2B}" type="sibTrans" cxnId="{EEDAAF2F-928B-489F-9EA6-6BE2F58BD0C0}">
      <dgm:prSet/>
      <dgm:spPr/>
      <dgm:t>
        <a:bodyPr/>
        <a:lstStyle/>
        <a:p>
          <a:endParaRPr lang="en-US"/>
        </a:p>
      </dgm:t>
    </dgm:pt>
    <dgm:pt modelId="{70D2761B-C185-4797-894E-0CDABE92F314}" type="parTrans" cxnId="{EEDAAF2F-928B-489F-9EA6-6BE2F58BD0C0}">
      <dgm:prSet/>
      <dgm:spPr/>
      <dgm:t>
        <a:bodyPr/>
        <a:lstStyle/>
        <a:p>
          <a:endParaRPr lang="en-US"/>
        </a:p>
      </dgm:t>
    </dgm:pt>
    <dgm:pt modelId="{E8E5CD06-AB11-499F-9859-1B9E04AEA42F}" type="pres">
      <dgm:prSet presAssocID="{A7D2710C-8233-4B9C-9DD8-C9AD2E76C89B}" presName="Name0" presStyleCnt="0">
        <dgm:presLayoutVars>
          <dgm:dir/>
          <dgm:animLvl val="lvl"/>
          <dgm:resizeHandles val="exact"/>
        </dgm:presLayoutVars>
      </dgm:prSet>
      <dgm:spPr/>
    </dgm:pt>
    <dgm:pt modelId="{BCE66A73-AF1C-4DA0-8922-9EF0F3A2DD6C}" type="pres">
      <dgm:prSet presAssocID="{4853B7E0-6E01-4AB9-A02B-1EA8526FA6E9}" presName="parTxOnly" presStyleLbl="node1" presStyleIdx="0" presStyleCnt="5" custScaleX="86795" custLinFactX="5179" custLinFactNeighborX="100000">
        <dgm:presLayoutVars>
          <dgm:chMax val="0"/>
          <dgm:chPref val="0"/>
          <dgm:bulletEnabled val="1"/>
        </dgm:presLayoutVars>
      </dgm:prSet>
      <dgm:spPr/>
      <dgm:t>
        <a:bodyPr/>
        <a:lstStyle/>
        <a:p>
          <a:endParaRPr lang="en-US"/>
        </a:p>
      </dgm:t>
    </dgm:pt>
    <dgm:pt modelId="{1EDDCAA8-4F6B-48A8-ADF5-48A49D79799F}" type="pres">
      <dgm:prSet presAssocID="{16052B03-A803-4CED-8751-39200D9A2A97}" presName="parTxOnlySpace" presStyleCnt="0"/>
      <dgm:spPr/>
    </dgm:pt>
    <dgm:pt modelId="{96A6AD60-76DE-4599-A82F-58F6A904B9B4}" type="pres">
      <dgm:prSet presAssocID="{EA0DD628-28DE-4F2B-B7BA-37ED1D84E143}" presName="parTxOnly" presStyleLbl="node1" presStyleIdx="1" presStyleCnt="5" custScaleX="88848" custLinFactX="1242" custLinFactNeighborX="100000">
        <dgm:presLayoutVars>
          <dgm:chMax val="0"/>
          <dgm:chPref val="0"/>
          <dgm:bulletEnabled val="1"/>
        </dgm:presLayoutVars>
      </dgm:prSet>
      <dgm:spPr/>
      <dgm:t>
        <a:bodyPr/>
        <a:lstStyle/>
        <a:p>
          <a:endParaRPr lang="en-US"/>
        </a:p>
      </dgm:t>
    </dgm:pt>
    <dgm:pt modelId="{B8970E29-922A-4EB2-9B67-A9DA90F60CEE}" type="pres">
      <dgm:prSet presAssocID="{FC51CED9-9EF1-4826-A0CD-D5040C944C0E}" presName="parTxOnlySpace" presStyleCnt="0"/>
      <dgm:spPr/>
    </dgm:pt>
    <dgm:pt modelId="{7AFF04C5-F7C2-461D-B147-7210D638433B}" type="pres">
      <dgm:prSet presAssocID="{FF67ED63-E0EE-45C6-9807-23E56C7B7C54}" presName="parTxOnly" presStyleLbl="node1" presStyleIdx="2" presStyleCnt="5" custScaleX="92917" custLinFactNeighborX="60068">
        <dgm:presLayoutVars>
          <dgm:chMax val="0"/>
          <dgm:chPref val="0"/>
          <dgm:bulletEnabled val="1"/>
        </dgm:presLayoutVars>
      </dgm:prSet>
      <dgm:spPr/>
      <dgm:t>
        <a:bodyPr/>
        <a:lstStyle/>
        <a:p>
          <a:endParaRPr lang="en-US"/>
        </a:p>
      </dgm:t>
    </dgm:pt>
    <dgm:pt modelId="{C5D4FBAA-EB1D-485F-AAC1-DEB82FC8A92F}" type="pres">
      <dgm:prSet presAssocID="{E9ACCA31-1E8A-4F43-BC76-89791DE3429B}" presName="parTxOnlySpace" presStyleCnt="0"/>
      <dgm:spPr/>
    </dgm:pt>
    <dgm:pt modelId="{BB3D5097-5A1F-400C-8E9A-7F52E01A10EC}" type="pres">
      <dgm:prSet presAssocID="{D78519A0-EC73-489F-86D9-ACBD372C1029}" presName="parTxOnly" presStyleLbl="node1" presStyleIdx="3" presStyleCnt="5" custScaleX="171947" custLinFactNeighborX="7654">
        <dgm:presLayoutVars>
          <dgm:chMax val="0"/>
          <dgm:chPref val="0"/>
          <dgm:bulletEnabled val="1"/>
        </dgm:presLayoutVars>
      </dgm:prSet>
      <dgm:spPr/>
      <dgm:t>
        <a:bodyPr/>
        <a:lstStyle/>
        <a:p>
          <a:endParaRPr lang="en-US"/>
        </a:p>
      </dgm:t>
    </dgm:pt>
    <dgm:pt modelId="{1289E272-C6F7-4E21-88E4-0FEA5F7D903C}" type="pres">
      <dgm:prSet presAssocID="{AF0B9753-20EB-451E-AE88-7D5B3CC8B027}" presName="parTxOnlySpace" presStyleCnt="0"/>
      <dgm:spPr/>
    </dgm:pt>
    <dgm:pt modelId="{933779C2-4300-4C4F-B86F-5535E0E54E9D}" type="pres">
      <dgm:prSet presAssocID="{13474ED8-20DA-4549-9397-01D3A0780DBC}" presName="parTxOnly" presStyleLbl="node1" presStyleIdx="4" presStyleCnt="5" custScaleX="101147" custLinFactNeighborX="-31640">
        <dgm:presLayoutVars>
          <dgm:chMax val="0"/>
          <dgm:chPref val="0"/>
          <dgm:bulletEnabled val="1"/>
        </dgm:presLayoutVars>
      </dgm:prSet>
      <dgm:spPr/>
      <dgm:t>
        <a:bodyPr/>
        <a:lstStyle/>
        <a:p>
          <a:endParaRPr lang="en-US"/>
        </a:p>
      </dgm:t>
    </dgm:pt>
  </dgm:ptLst>
  <dgm:cxnLst>
    <dgm:cxn modelId="{B0E52E1B-C9E1-4ABB-94CB-9F4E7151368B}" srcId="{A7D2710C-8233-4B9C-9DD8-C9AD2E76C89B}" destId="{D78519A0-EC73-489F-86D9-ACBD372C1029}" srcOrd="3" destOrd="0" parTransId="{BC72A423-1B9F-4F4B-8B4E-1DAFD466A1DF}" sibTransId="{AF0B9753-20EB-451E-AE88-7D5B3CC8B027}"/>
    <dgm:cxn modelId="{BF9DE7AF-82A5-40A1-820B-BF0A253BACCF}" type="presOf" srcId="{FF67ED63-E0EE-45C6-9807-23E56C7B7C54}" destId="{7AFF04C5-F7C2-461D-B147-7210D638433B}" srcOrd="0" destOrd="0" presId="urn:microsoft.com/office/officeart/2005/8/layout/chevron1"/>
    <dgm:cxn modelId="{F03698B0-378A-4575-ABEB-913A43D8E743}" srcId="{A7D2710C-8233-4B9C-9DD8-C9AD2E76C89B}" destId="{4853B7E0-6E01-4AB9-A02B-1EA8526FA6E9}" srcOrd="0" destOrd="0" parTransId="{DF2A665A-7A5E-426C-9876-198CF6DB65F4}" sibTransId="{16052B03-A803-4CED-8751-39200D9A2A97}"/>
    <dgm:cxn modelId="{83087215-F3C9-46BC-838B-98B0E8B30E57}" type="presOf" srcId="{D78519A0-EC73-489F-86D9-ACBD372C1029}" destId="{BB3D5097-5A1F-400C-8E9A-7F52E01A10EC}" srcOrd="0" destOrd="0" presId="urn:microsoft.com/office/officeart/2005/8/layout/chevron1"/>
    <dgm:cxn modelId="{2174626B-5A84-4CA1-B57F-E9EDD87F2436}" type="presOf" srcId="{13474ED8-20DA-4549-9397-01D3A0780DBC}" destId="{933779C2-4300-4C4F-B86F-5535E0E54E9D}" srcOrd="0" destOrd="0" presId="urn:microsoft.com/office/officeart/2005/8/layout/chevron1"/>
    <dgm:cxn modelId="{96217A30-F589-4EE8-96C3-3420462B05EC}" type="presOf" srcId="{EA0DD628-28DE-4F2B-B7BA-37ED1D84E143}" destId="{96A6AD60-76DE-4599-A82F-58F6A904B9B4}" srcOrd="0" destOrd="0" presId="urn:microsoft.com/office/officeart/2005/8/layout/chevron1"/>
    <dgm:cxn modelId="{8DE2DFB5-0BE3-49FE-9992-FC95C0808D44}" srcId="{A7D2710C-8233-4B9C-9DD8-C9AD2E76C89B}" destId="{FF67ED63-E0EE-45C6-9807-23E56C7B7C54}" srcOrd="2" destOrd="0" parTransId="{9472DB89-E7DC-4052-9681-B362C0D66D4B}" sibTransId="{E9ACCA31-1E8A-4F43-BC76-89791DE3429B}"/>
    <dgm:cxn modelId="{1BB92407-C613-4B32-A5A5-587774B3D901}" srcId="{A7D2710C-8233-4B9C-9DD8-C9AD2E76C89B}" destId="{EA0DD628-28DE-4F2B-B7BA-37ED1D84E143}" srcOrd="1" destOrd="0" parTransId="{B32D37F4-9ECF-4A1E-BBAF-059B5F600B0D}" sibTransId="{FC51CED9-9EF1-4826-A0CD-D5040C944C0E}"/>
    <dgm:cxn modelId="{1D506E28-7536-4698-BD01-F4DD133D1C19}" type="presOf" srcId="{A7D2710C-8233-4B9C-9DD8-C9AD2E76C89B}" destId="{E8E5CD06-AB11-499F-9859-1B9E04AEA42F}" srcOrd="0" destOrd="0" presId="urn:microsoft.com/office/officeart/2005/8/layout/chevron1"/>
    <dgm:cxn modelId="{B7611E38-BFB4-40DB-A0F4-D5ED86F38AC3}" type="presOf" srcId="{4853B7E0-6E01-4AB9-A02B-1EA8526FA6E9}" destId="{BCE66A73-AF1C-4DA0-8922-9EF0F3A2DD6C}" srcOrd="0" destOrd="0" presId="urn:microsoft.com/office/officeart/2005/8/layout/chevron1"/>
    <dgm:cxn modelId="{EEDAAF2F-928B-489F-9EA6-6BE2F58BD0C0}" srcId="{A7D2710C-8233-4B9C-9DD8-C9AD2E76C89B}" destId="{13474ED8-20DA-4549-9397-01D3A0780DBC}" srcOrd="4" destOrd="0" parTransId="{70D2761B-C185-4797-894E-0CDABE92F314}" sibTransId="{D0E61DDE-5ACA-45CA-81DB-AFC6204B6B2B}"/>
    <dgm:cxn modelId="{8D5BD19D-060D-44F5-80AA-AA7FE6B7A630}" type="presParOf" srcId="{E8E5CD06-AB11-499F-9859-1B9E04AEA42F}" destId="{BCE66A73-AF1C-4DA0-8922-9EF0F3A2DD6C}" srcOrd="0" destOrd="0" presId="urn:microsoft.com/office/officeart/2005/8/layout/chevron1"/>
    <dgm:cxn modelId="{666AE31F-712E-46BB-96E6-132EA6B4EE8E}" type="presParOf" srcId="{E8E5CD06-AB11-499F-9859-1B9E04AEA42F}" destId="{1EDDCAA8-4F6B-48A8-ADF5-48A49D79799F}" srcOrd="1" destOrd="0" presId="urn:microsoft.com/office/officeart/2005/8/layout/chevron1"/>
    <dgm:cxn modelId="{267F000B-FDE1-42D5-92D8-435354043043}" type="presParOf" srcId="{E8E5CD06-AB11-499F-9859-1B9E04AEA42F}" destId="{96A6AD60-76DE-4599-A82F-58F6A904B9B4}" srcOrd="2" destOrd="0" presId="urn:microsoft.com/office/officeart/2005/8/layout/chevron1"/>
    <dgm:cxn modelId="{97BF6DB7-1D2D-49E8-9A55-509CF492BC0C}" type="presParOf" srcId="{E8E5CD06-AB11-499F-9859-1B9E04AEA42F}" destId="{B8970E29-922A-4EB2-9B67-A9DA90F60CEE}" srcOrd="3" destOrd="0" presId="urn:microsoft.com/office/officeart/2005/8/layout/chevron1"/>
    <dgm:cxn modelId="{73A75D17-C191-4511-A186-6D12F81DCF1E}" type="presParOf" srcId="{E8E5CD06-AB11-499F-9859-1B9E04AEA42F}" destId="{7AFF04C5-F7C2-461D-B147-7210D638433B}" srcOrd="4" destOrd="0" presId="urn:microsoft.com/office/officeart/2005/8/layout/chevron1"/>
    <dgm:cxn modelId="{5A703722-3F36-4846-82EB-5447ED4369D5}" type="presParOf" srcId="{E8E5CD06-AB11-499F-9859-1B9E04AEA42F}" destId="{C5D4FBAA-EB1D-485F-AAC1-DEB82FC8A92F}" srcOrd="5" destOrd="0" presId="urn:microsoft.com/office/officeart/2005/8/layout/chevron1"/>
    <dgm:cxn modelId="{9FEDA428-BF50-4687-B7DC-A8FB68ED1F66}" type="presParOf" srcId="{E8E5CD06-AB11-499F-9859-1B9E04AEA42F}" destId="{BB3D5097-5A1F-400C-8E9A-7F52E01A10EC}" srcOrd="6" destOrd="0" presId="urn:microsoft.com/office/officeart/2005/8/layout/chevron1"/>
    <dgm:cxn modelId="{F5C191C6-2924-4E88-9F2F-822E88B44D65}" type="presParOf" srcId="{E8E5CD06-AB11-499F-9859-1B9E04AEA42F}" destId="{1289E272-C6F7-4E21-88E4-0FEA5F7D903C}" srcOrd="7" destOrd="0" presId="urn:microsoft.com/office/officeart/2005/8/layout/chevron1"/>
    <dgm:cxn modelId="{36D9529D-C6DA-4F5C-8701-E706AE9A2335}" type="presParOf" srcId="{E8E5CD06-AB11-499F-9859-1B9E04AEA42F}" destId="{933779C2-4300-4C4F-B86F-5535E0E54E9D}"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F9B8AC-9AD3-4724-9381-05D181B4697B}" type="doc">
      <dgm:prSet loTypeId="urn:microsoft.com/office/officeart/2008/layout/VerticalCurvedList" loCatId="list" qsTypeId="urn:microsoft.com/office/officeart/2005/8/quickstyle/simple1" qsCatId="simple" csTypeId="urn:microsoft.com/office/officeart/2005/8/colors/accent1_1" csCatId="accent1" phldr="1"/>
      <dgm:spPr/>
      <dgm:t>
        <a:bodyPr/>
        <a:lstStyle/>
        <a:p>
          <a:endParaRPr lang="en-US"/>
        </a:p>
      </dgm:t>
    </dgm:pt>
    <dgm:pt modelId="{FDAE8576-86BF-421B-9C59-7ED95A6FAAFE}">
      <dgm:prSet phldrT="[Text]" custT="1"/>
      <dgm:spPr>
        <a:solidFill>
          <a:srgbClr val="B1B3B3"/>
        </a:solidFill>
        <a:ln>
          <a:noFill/>
        </a:ln>
      </dgm:spPr>
      <dgm:t>
        <a:bodyPr/>
        <a:lstStyle/>
        <a:p>
          <a:r>
            <a:rPr lang="en-US" sz="1600" dirty="0">
              <a:solidFill>
                <a:schemeClr val="bg1"/>
              </a:solidFill>
            </a:rPr>
            <a:t>Additional services that are not part of the SEOC </a:t>
          </a:r>
        </a:p>
      </dgm:t>
    </dgm:pt>
    <dgm:pt modelId="{9163783E-DD70-4529-95A0-4A52E0AA0FAB}" type="parTrans" cxnId="{9CD35CE0-281C-4E7F-B6D1-E4A83CD6D65E}">
      <dgm:prSet/>
      <dgm:spPr/>
      <dgm:t>
        <a:bodyPr/>
        <a:lstStyle/>
        <a:p>
          <a:endParaRPr lang="en-US" sz="1600"/>
        </a:p>
      </dgm:t>
    </dgm:pt>
    <dgm:pt modelId="{178FEAC3-502E-4964-AB49-B3562A391CDA}" type="sibTrans" cxnId="{9CD35CE0-281C-4E7F-B6D1-E4A83CD6D65E}">
      <dgm:prSet/>
      <dgm:spPr>
        <a:ln>
          <a:solidFill>
            <a:srgbClr val="E87722"/>
          </a:solidFill>
        </a:ln>
      </dgm:spPr>
      <dgm:t>
        <a:bodyPr/>
        <a:lstStyle/>
        <a:p>
          <a:endParaRPr lang="en-US" sz="1600"/>
        </a:p>
      </dgm:t>
    </dgm:pt>
    <dgm:pt modelId="{3761D313-3125-41A7-8A94-59322BF56F78}">
      <dgm:prSet phldrT="[Text]" custT="1"/>
      <dgm:spPr>
        <a:solidFill>
          <a:srgbClr val="B1B3B3"/>
        </a:solidFill>
        <a:ln>
          <a:noFill/>
        </a:ln>
      </dgm:spPr>
      <dgm:t>
        <a:bodyPr/>
        <a:lstStyle/>
        <a:p>
          <a:r>
            <a:rPr lang="en-US" sz="1600" dirty="0">
              <a:solidFill>
                <a:schemeClr val="bg1"/>
              </a:solidFill>
            </a:rPr>
            <a:t>Additional visits</a:t>
          </a:r>
        </a:p>
      </dgm:t>
    </dgm:pt>
    <dgm:pt modelId="{62A2FA4A-6F1A-4847-82C9-3C06713F8E8A}" type="parTrans" cxnId="{48DA925E-A497-48DC-ABC2-EE879D42B29A}">
      <dgm:prSet/>
      <dgm:spPr/>
      <dgm:t>
        <a:bodyPr/>
        <a:lstStyle/>
        <a:p>
          <a:endParaRPr lang="en-US" sz="1600"/>
        </a:p>
      </dgm:t>
    </dgm:pt>
    <dgm:pt modelId="{584B1087-B11F-422D-B2F2-BBEAB75BD7A6}" type="sibTrans" cxnId="{48DA925E-A497-48DC-ABC2-EE879D42B29A}">
      <dgm:prSet/>
      <dgm:spPr/>
      <dgm:t>
        <a:bodyPr/>
        <a:lstStyle/>
        <a:p>
          <a:endParaRPr lang="en-US" sz="1600"/>
        </a:p>
      </dgm:t>
    </dgm:pt>
    <dgm:pt modelId="{8250D1FD-7870-4365-BA97-9DD4B2FD9018}">
      <dgm:prSet phldrT="[Text]" custT="1"/>
      <dgm:spPr>
        <a:solidFill>
          <a:srgbClr val="B1B3B3"/>
        </a:solidFill>
        <a:ln>
          <a:noFill/>
        </a:ln>
      </dgm:spPr>
      <dgm:t>
        <a:bodyPr/>
        <a:lstStyle/>
        <a:p>
          <a:r>
            <a:rPr lang="en-US" sz="1600" dirty="0">
              <a:solidFill>
                <a:schemeClr val="bg1"/>
              </a:solidFill>
            </a:rPr>
            <a:t>An extension to the length of the referral</a:t>
          </a:r>
        </a:p>
      </dgm:t>
    </dgm:pt>
    <dgm:pt modelId="{9F1F1E32-814B-4A8E-BFDE-C2DFD7B91E29}" type="parTrans" cxnId="{98B6388B-9C95-4A14-817A-DD8E074CDB1D}">
      <dgm:prSet/>
      <dgm:spPr/>
      <dgm:t>
        <a:bodyPr/>
        <a:lstStyle/>
        <a:p>
          <a:endParaRPr lang="en-US" sz="1600"/>
        </a:p>
      </dgm:t>
    </dgm:pt>
    <dgm:pt modelId="{BB6A77E1-6EBE-46E0-9D71-F8B03DEFCC72}" type="sibTrans" cxnId="{98B6388B-9C95-4A14-817A-DD8E074CDB1D}">
      <dgm:prSet/>
      <dgm:spPr/>
      <dgm:t>
        <a:bodyPr/>
        <a:lstStyle/>
        <a:p>
          <a:endParaRPr lang="en-US" sz="1600"/>
        </a:p>
      </dgm:t>
    </dgm:pt>
    <dgm:pt modelId="{76F2D414-DC3B-41DD-B442-C7801786C3D7}">
      <dgm:prSet phldrT="[Text]" custT="1"/>
      <dgm:spPr>
        <a:solidFill>
          <a:srgbClr val="B1B3B3"/>
        </a:solidFill>
        <a:ln>
          <a:noFill/>
        </a:ln>
      </dgm:spPr>
      <dgm:t>
        <a:bodyPr/>
        <a:lstStyle/>
        <a:p>
          <a:r>
            <a:rPr lang="en-US" sz="1600" dirty="0">
              <a:solidFill>
                <a:schemeClr val="bg1"/>
              </a:solidFill>
            </a:rPr>
            <a:t>Veteran needs care by another provider for services </a:t>
          </a:r>
          <a:br>
            <a:rPr lang="en-US" sz="1600" dirty="0">
              <a:solidFill>
                <a:schemeClr val="bg1"/>
              </a:solidFill>
            </a:rPr>
          </a:br>
          <a:r>
            <a:rPr lang="en-US" sz="1600" dirty="0">
              <a:solidFill>
                <a:schemeClr val="bg1"/>
              </a:solidFill>
            </a:rPr>
            <a:t>not listed on the SEOC</a:t>
          </a:r>
        </a:p>
      </dgm:t>
    </dgm:pt>
    <dgm:pt modelId="{016E3EB9-50E2-40A9-BD89-8023744D44A7}" type="parTrans" cxnId="{9D5BFB38-F60A-4012-9605-B7FA0B4A9D53}">
      <dgm:prSet/>
      <dgm:spPr/>
      <dgm:t>
        <a:bodyPr/>
        <a:lstStyle/>
        <a:p>
          <a:endParaRPr lang="en-US" sz="1600"/>
        </a:p>
      </dgm:t>
    </dgm:pt>
    <dgm:pt modelId="{C3B7D4F7-6DC1-4331-835F-1662498CA92C}" type="sibTrans" cxnId="{9D5BFB38-F60A-4012-9605-B7FA0B4A9D53}">
      <dgm:prSet/>
      <dgm:spPr/>
      <dgm:t>
        <a:bodyPr/>
        <a:lstStyle/>
        <a:p>
          <a:endParaRPr lang="en-US" sz="1600"/>
        </a:p>
      </dgm:t>
    </dgm:pt>
    <dgm:pt modelId="{D06CBD77-0C72-4AEB-B028-620660FACDEA}" type="pres">
      <dgm:prSet presAssocID="{12F9B8AC-9AD3-4724-9381-05D181B4697B}" presName="Name0" presStyleCnt="0">
        <dgm:presLayoutVars>
          <dgm:chMax val="7"/>
          <dgm:chPref val="7"/>
          <dgm:dir/>
        </dgm:presLayoutVars>
      </dgm:prSet>
      <dgm:spPr/>
      <dgm:t>
        <a:bodyPr/>
        <a:lstStyle/>
        <a:p>
          <a:endParaRPr lang="en-US"/>
        </a:p>
      </dgm:t>
    </dgm:pt>
    <dgm:pt modelId="{937785CA-218E-4A72-BCA3-9BCFCBF4E1A0}" type="pres">
      <dgm:prSet presAssocID="{12F9B8AC-9AD3-4724-9381-05D181B4697B}" presName="Name1" presStyleCnt="0"/>
      <dgm:spPr/>
    </dgm:pt>
    <dgm:pt modelId="{62D5D6F3-F089-46AA-A8B7-EFDD373488FC}" type="pres">
      <dgm:prSet presAssocID="{12F9B8AC-9AD3-4724-9381-05D181B4697B}" presName="cycle" presStyleCnt="0"/>
      <dgm:spPr/>
    </dgm:pt>
    <dgm:pt modelId="{BBC83118-467D-4EDB-8040-38A46EB113AB}" type="pres">
      <dgm:prSet presAssocID="{12F9B8AC-9AD3-4724-9381-05D181B4697B}" presName="srcNode" presStyleLbl="node1" presStyleIdx="0" presStyleCnt="4"/>
      <dgm:spPr/>
    </dgm:pt>
    <dgm:pt modelId="{540C08C0-271C-412E-B822-7DF6231D677A}" type="pres">
      <dgm:prSet presAssocID="{12F9B8AC-9AD3-4724-9381-05D181B4697B}" presName="conn" presStyleLbl="parChTrans1D2" presStyleIdx="0" presStyleCnt="1"/>
      <dgm:spPr/>
      <dgm:t>
        <a:bodyPr/>
        <a:lstStyle/>
        <a:p>
          <a:endParaRPr lang="en-US"/>
        </a:p>
      </dgm:t>
    </dgm:pt>
    <dgm:pt modelId="{01C581D7-8EF8-4A59-B0C6-68743087BC0C}" type="pres">
      <dgm:prSet presAssocID="{12F9B8AC-9AD3-4724-9381-05D181B4697B}" presName="extraNode" presStyleLbl="node1" presStyleIdx="0" presStyleCnt="4"/>
      <dgm:spPr/>
    </dgm:pt>
    <dgm:pt modelId="{6084042E-0473-4B3D-ACE6-7C35A8E8254D}" type="pres">
      <dgm:prSet presAssocID="{12F9B8AC-9AD3-4724-9381-05D181B4697B}" presName="dstNode" presStyleLbl="node1" presStyleIdx="0" presStyleCnt="4"/>
      <dgm:spPr/>
    </dgm:pt>
    <dgm:pt modelId="{EB8D1B2E-8B35-4762-B8E2-8C6C511F0A8D}" type="pres">
      <dgm:prSet presAssocID="{FDAE8576-86BF-421B-9C59-7ED95A6FAAFE}" presName="text_1" presStyleLbl="node1" presStyleIdx="0" presStyleCnt="4">
        <dgm:presLayoutVars>
          <dgm:bulletEnabled val="1"/>
        </dgm:presLayoutVars>
      </dgm:prSet>
      <dgm:spPr/>
      <dgm:t>
        <a:bodyPr/>
        <a:lstStyle/>
        <a:p>
          <a:endParaRPr lang="en-US"/>
        </a:p>
      </dgm:t>
    </dgm:pt>
    <dgm:pt modelId="{C58214AD-3EE4-4CE2-BC22-591522782DC6}" type="pres">
      <dgm:prSet presAssocID="{FDAE8576-86BF-421B-9C59-7ED95A6FAAFE}" presName="accent_1" presStyleCnt="0"/>
      <dgm:spPr/>
    </dgm:pt>
    <dgm:pt modelId="{09E04254-1396-4D9F-AC79-3A41786CEBFD}" type="pres">
      <dgm:prSet presAssocID="{FDAE8576-86BF-421B-9C59-7ED95A6FAAFE}" presName="accentRepeatNode" presStyleLbl="solidFgAcc1" presStyleIdx="0" presStyleCnt="4"/>
      <dgm:spPr>
        <a:solidFill>
          <a:srgbClr val="E87722"/>
        </a:solidFill>
        <a:ln>
          <a:solidFill>
            <a:srgbClr val="E87722"/>
          </a:solidFill>
        </a:ln>
      </dgm:spPr>
    </dgm:pt>
    <dgm:pt modelId="{F7F8F1EF-B4F7-4962-879F-815127FA09C2}" type="pres">
      <dgm:prSet presAssocID="{3761D313-3125-41A7-8A94-59322BF56F78}" presName="text_2" presStyleLbl="node1" presStyleIdx="1" presStyleCnt="4">
        <dgm:presLayoutVars>
          <dgm:bulletEnabled val="1"/>
        </dgm:presLayoutVars>
      </dgm:prSet>
      <dgm:spPr/>
      <dgm:t>
        <a:bodyPr/>
        <a:lstStyle/>
        <a:p>
          <a:endParaRPr lang="en-US"/>
        </a:p>
      </dgm:t>
    </dgm:pt>
    <dgm:pt modelId="{0CB14A81-4220-4752-AE3B-C76C7FB06852}" type="pres">
      <dgm:prSet presAssocID="{3761D313-3125-41A7-8A94-59322BF56F78}" presName="accent_2" presStyleCnt="0"/>
      <dgm:spPr/>
    </dgm:pt>
    <dgm:pt modelId="{CD196516-7490-4FEA-A5A8-6F10E1D94BF2}" type="pres">
      <dgm:prSet presAssocID="{3761D313-3125-41A7-8A94-59322BF56F78}" presName="accentRepeatNode" presStyleLbl="solidFgAcc1" presStyleIdx="1" presStyleCnt="4"/>
      <dgm:spPr>
        <a:solidFill>
          <a:srgbClr val="E87722"/>
        </a:solidFill>
        <a:ln>
          <a:solidFill>
            <a:srgbClr val="E87722"/>
          </a:solidFill>
        </a:ln>
      </dgm:spPr>
    </dgm:pt>
    <dgm:pt modelId="{6763B693-5B14-47C8-89F7-E199606DAF38}" type="pres">
      <dgm:prSet presAssocID="{8250D1FD-7870-4365-BA97-9DD4B2FD9018}" presName="text_3" presStyleLbl="node1" presStyleIdx="2" presStyleCnt="4">
        <dgm:presLayoutVars>
          <dgm:bulletEnabled val="1"/>
        </dgm:presLayoutVars>
      </dgm:prSet>
      <dgm:spPr/>
      <dgm:t>
        <a:bodyPr/>
        <a:lstStyle/>
        <a:p>
          <a:endParaRPr lang="en-US"/>
        </a:p>
      </dgm:t>
    </dgm:pt>
    <dgm:pt modelId="{9A9B00B6-1CDD-4DC9-BBEF-1004960A92E5}" type="pres">
      <dgm:prSet presAssocID="{8250D1FD-7870-4365-BA97-9DD4B2FD9018}" presName="accent_3" presStyleCnt="0"/>
      <dgm:spPr/>
    </dgm:pt>
    <dgm:pt modelId="{F5213A09-66B8-41C8-ADD4-B229770FEE89}" type="pres">
      <dgm:prSet presAssocID="{8250D1FD-7870-4365-BA97-9DD4B2FD9018}" presName="accentRepeatNode" presStyleLbl="solidFgAcc1" presStyleIdx="2" presStyleCnt="4"/>
      <dgm:spPr>
        <a:solidFill>
          <a:srgbClr val="E87722"/>
        </a:solidFill>
        <a:ln>
          <a:solidFill>
            <a:srgbClr val="E87722"/>
          </a:solidFill>
        </a:ln>
      </dgm:spPr>
    </dgm:pt>
    <dgm:pt modelId="{A4A75BE4-4A8C-470E-8304-9FF32651ABCE}" type="pres">
      <dgm:prSet presAssocID="{76F2D414-DC3B-41DD-B442-C7801786C3D7}" presName="text_4" presStyleLbl="node1" presStyleIdx="3" presStyleCnt="4">
        <dgm:presLayoutVars>
          <dgm:bulletEnabled val="1"/>
        </dgm:presLayoutVars>
      </dgm:prSet>
      <dgm:spPr/>
      <dgm:t>
        <a:bodyPr/>
        <a:lstStyle/>
        <a:p>
          <a:endParaRPr lang="en-US"/>
        </a:p>
      </dgm:t>
    </dgm:pt>
    <dgm:pt modelId="{C21E4B6A-55BB-42B8-AB25-F962C4862EE3}" type="pres">
      <dgm:prSet presAssocID="{76F2D414-DC3B-41DD-B442-C7801786C3D7}" presName="accent_4" presStyleCnt="0"/>
      <dgm:spPr/>
    </dgm:pt>
    <dgm:pt modelId="{4A00F819-89DA-4C4A-87F1-8541E1E84922}" type="pres">
      <dgm:prSet presAssocID="{76F2D414-DC3B-41DD-B442-C7801786C3D7}" presName="accentRepeatNode" presStyleLbl="solidFgAcc1" presStyleIdx="3" presStyleCnt="4"/>
      <dgm:spPr>
        <a:solidFill>
          <a:srgbClr val="E87722"/>
        </a:solidFill>
        <a:ln>
          <a:solidFill>
            <a:srgbClr val="E87722"/>
          </a:solidFill>
        </a:ln>
      </dgm:spPr>
    </dgm:pt>
  </dgm:ptLst>
  <dgm:cxnLst>
    <dgm:cxn modelId="{48DA925E-A497-48DC-ABC2-EE879D42B29A}" srcId="{12F9B8AC-9AD3-4724-9381-05D181B4697B}" destId="{3761D313-3125-41A7-8A94-59322BF56F78}" srcOrd="1" destOrd="0" parTransId="{62A2FA4A-6F1A-4847-82C9-3C06713F8E8A}" sibTransId="{584B1087-B11F-422D-B2F2-BBEAB75BD7A6}"/>
    <dgm:cxn modelId="{98B6388B-9C95-4A14-817A-DD8E074CDB1D}" srcId="{12F9B8AC-9AD3-4724-9381-05D181B4697B}" destId="{8250D1FD-7870-4365-BA97-9DD4B2FD9018}" srcOrd="2" destOrd="0" parTransId="{9F1F1E32-814B-4A8E-BFDE-C2DFD7B91E29}" sibTransId="{BB6A77E1-6EBE-46E0-9D71-F8B03DEFCC72}"/>
    <dgm:cxn modelId="{FDE22CE7-63E7-483C-BC9E-6199DABC1AA1}" type="presOf" srcId="{76F2D414-DC3B-41DD-B442-C7801786C3D7}" destId="{A4A75BE4-4A8C-470E-8304-9FF32651ABCE}" srcOrd="0" destOrd="0" presId="urn:microsoft.com/office/officeart/2008/layout/VerticalCurvedList"/>
    <dgm:cxn modelId="{4960C383-84ED-4DED-A7DD-3DD93D3FC61F}" type="presOf" srcId="{3761D313-3125-41A7-8A94-59322BF56F78}" destId="{F7F8F1EF-B4F7-4962-879F-815127FA09C2}" srcOrd="0" destOrd="0" presId="urn:microsoft.com/office/officeart/2008/layout/VerticalCurvedList"/>
    <dgm:cxn modelId="{11093431-8672-4090-B64C-1099637B3555}" type="presOf" srcId="{12F9B8AC-9AD3-4724-9381-05D181B4697B}" destId="{D06CBD77-0C72-4AEB-B028-620660FACDEA}" srcOrd="0" destOrd="0" presId="urn:microsoft.com/office/officeart/2008/layout/VerticalCurvedList"/>
    <dgm:cxn modelId="{9CD35CE0-281C-4E7F-B6D1-E4A83CD6D65E}" srcId="{12F9B8AC-9AD3-4724-9381-05D181B4697B}" destId="{FDAE8576-86BF-421B-9C59-7ED95A6FAAFE}" srcOrd="0" destOrd="0" parTransId="{9163783E-DD70-4529-95A0-4A52E0AA0FAB}" sibTransId="{178FEAC3-502E-4964-AB49-B3562A391CDA}"/>
    <dgm:cxn modelId="{A6A5B8C7-8390-4C07-9345-5B078DCD1CD3}" type="presOf" srcId="{8250D1FD-7870-4365-BA97-9DD4B2FD9018}" destId="{6763B693-5B14-47C8-89F7-E199606DAF38}" srcOrd="0" destOrd="0" presId="urn:microsoft.com/office/officeart/2008/layout/VerticalCurvedList"/>
    <dgm:cxn modelId="{20CE4521-3C1F-4F44-92E5-0F5EAA67598F}" type="presOf" srcId="{178FEAC3-502E-4964-AB49-B3562A391CDA}" destId="{540C08C0-271C-412E-B822-7DF6231D677A}" srcOrd="0" destOrd="0" presId="urn:microsoft.com/office/officeart/2008/layout/VerticalCurvedList"/>
    <dgm:cxn modelId="{9D5BFB38-F60A-4012-9605-B7FA0B4A9D53}" srcId="{12F9B8AC-9AD3-4724-9381-05D181B4697B}" destId="{76F2D414-DC3B-41DD-B442-C7801786C3D7}" srcOrd="3" destOrd="0" parTransId="{016E3EB9-50E2-40A9-BD89-8023744D44A7}" sibTransId="{C3B7D4F7-6DC1-4331-835F-1662498CA92C}"/>
    <dgm:cxn modelId="{412E3A92-A0D2-4931-BD4A-55EED343CBE2}" type="presOf" srcId="{FDAE8576-86BF-421B-9C59-7ED95A6FAAFE}" destId="{EB8D1B2E-8B35-4762-B8E2-8C6C511F0A8D}" srcOrd="0" destOrd="0" presId="urn:microsoft.com/office/officeart/2008/layout/VerticalCurvedList"/>
    <dgm:cxn modelId="{CFC89169-5AF9-4965-A80D-E57D26362078}" type="presParOf" srcId="{D06CBD77-0C72-4AEB-B028-620660FACDEA}" destId="{937785CA-218E-4A72-BCA3-9BCFCBF4E1A0}" srcOrd="0" destOrd="0" presId="urn:microsoft.com/office/officeart/2008/layout/VerticalCurvedList"/>
    <dgm:cxn modelId="{DE809500-0831-48C5-843B-A8507B432F72}" type="presParOf" srcId="{937785CA-218E-4A72-BCA3-9BCFCBF4E1A0}" destId="{62D5D6F3-F089-46AA-A8B7-EFDD373488FC}" srcOrd="0" destOrd="0" presId="urn:microsoft.com/office/officeart/2008/layout/VerticalCurvedList"/>
    <dgm:cxn modelId="{8B70F400-8F71-4933-93E7-50735A2D675D}" type="presParOf" srcId="{62D5D6F3-F089-46AA-A8B7-EFDD373488FC}" destId="{BBC83118-467D-4EDB-8040-38A46EB113AB}" srcOrd="0" destOrd="0" presId="urn:microsoft.com/office/officeart/2008/layout/VerticalCurvedList"/>
    <dgm:cxn modelId="{E4AE45E1-38EE-4229-B68E-93718A26C9AE}" type="presParOf" srcId="{62D5D6F3-F089-46AA-A8B7-EFDD373488FC}" destId="{540C08C0-271C-412E-B822-7DF6231D677A}" srcOrd="1" destOrd="0" presId="urn:microsoft.com/office/officeart/2008/layout/VerticalCurvedList"/>
    <dgm:cxn modelId="{5A99BF1E-16A7-4A2A-95C8-99ABDB83E966}" type="presParOf" srcId="{62D5D6F3-F089-46AA-A8B7-EFDD373488FC}" destId="{01C581D7-8EF8-4A59-B0C6-68743087BC0C}" srcOrd="2" destOrd="0" presId="urn:microsoft.com/office/officeart/2008/layout/VerticalCurvedList"/>
    <dgm:cxn modelId="{E4E1C044-D751-47A6-876E-E298CA703986}" type="presParOf" srcId="{62D5D6F3-F089-46AA-A8B7-EFDD373488FC}" destId="{6084042E-0473-4B3D-ACE6-7C35A8E8254D}" srcOrd="3" destOrd="0" presId="urn:microsoft.com/office/officeart/2008/layout/VerticalCurvedList"/>
    <dgm:cxn modelId="{D9CE7CDF-53B4-4114-8A70-29509750D8AA}" type="presParOf" srcId="{937785CA-218E-4A72-BCA3-9BCFCBF4E1A0}" destId="{EB8D1B2E-8B35-4762-B8E2-8C6C511F0A8D}" srcOrd="1" destOrd="0" presId="urn:microsoft.com/office/officeart/2008/layout/VerticalCurvedList"/>
    <dgm:cxn modelId="{D4451DF1-F5C4-4A40-AC05-80967DEC13B3}" type="presParOf" srcId="{937785CA-218E-4A72-BCA3-9BCFCBF4E1A0}" destId="{C58214AD-3EE4-4CE2-BC22-591522782DC6}" srcOrd="2" destOrd="0" presId="urn:microsoft.com/office/officeart/2008/layout/VerticalCurvedList"/>
    <dgm:cxn modelId="{622800C0-8913-445A-9671-172EF71B2833}" type="presParOf" srcId="{C58214AD-3EE4-4CE2-BC22-591522782DC6}" destId="{09E04254-1396-4D9F-AC79-3A41786CEBFD}" srcOrd="0" destOrd="0" presId="urn:microsoft.com/office/officeart/2008/layout/VerticalCurvedList"/>
    <dgm:cxn modelId="{82D2D58F-1B4C-48C5-A2FC-B175DE6AC283}" type="presParOf" srcId="{937785CA-218E-4A72-BCA3-9BCFCBF4E1A0}" destId="{F7F8F1EF-B4F7-4962-879F-815127FA09C2}" srcOrd="3" destOrd="0" presId="urn:microsoft.com/office/officeart/2008/layout/VerticalCurvedList"/>
    <dgm:cxn modelId="{5446FA79-87B8-43F9-90C6-336ADED8D3E6}" type="presParOf" srcId="{937785CA-218E-4A72-BCA3-9BCFCBF4E1A0}" destId="{0CB14A81-4220-4752-AE3B-C76C7FB06852}" srcOrd="4" destOrd="0" presId="urn:microsoft.com/office/officeart/2008/layout/VerticalCurvedList"/>
    <dgm:cxn modelId="{BFD28C47-ACF1-446E-8568-B778F39FEBB9}" type="presParOf" srcId="{0CB14A81-4220-4752-AE3B-C76C7FB06852}" destId="{CD196516-7490-4FEA-A5A8-6F10E1D94BF2}" srcOrd="0" destOrd="0" presId="urn:microsoft.com/office/officeart/2008/layout/VerticalCurvedList"/>
    <dgm:cxn modelId="{584FD89B-9142-46A8-B9E4-06B5C230200B}" type="presParOf" srcId="{937785CA-218E-4A72-BCA3-9BCFCBF4E1A0}" destId="{6763B693-5B14-47C8-89F7-E199606DAF38}" srcOrd="5" destOrd="0" presId="urn:microsoft.com/office/officeart/2008/layout/VerticalCurvedList"/>
    <dgm:cxn modelId="{7AEBC1A5-2D88-484A-BBD7-C369579EE411}" type="presParOf" srcId="{937785CA-218E-4A72-BCA3-9BCFCBF4E1A0}" destId="{9A9B00B6-1CDD-4DC9-BBEF-1004960A92E5}" srcOrd="6" destOrd="0" presId="urn:microsoft.com/office/officeart/2008/layout/VerticalCurvedList"/>
    <dgm:cxn modelId="{B1EB4206-6F47-4DDF-BF43-767159A2B195}" type="presParOf" srcId="{9A9B00B6-1CDD-4DC9-BBEF-1004960A92E5}" destId="{F5213A09-66B8-41C8-ADD4-B229770FEE89}" srcOrd="0" destOrd="0" presId="urn:microsoft.com/office/officeart/2008/layout/VerticalCurvedList"/>
    <dgm:cxn modelId="{168F9EC2-7F67-4C28-B8A3-976048C7D3FE}" type="presParOf" srcId="{937785CA-218E-4A72-BCA3-9BCFCBF4E1A0}" destId="{A4A75BE4-4A8C-470E-8304-9FF32651ABCE}" srcOrd="7" destOrd="0" presId="urn:microsoft.com/office/officeart/2008/layout/VerticalCurvedList"/>
    <dgm:cxn modelId="{7E718C9D-3BA1-4FB9-BC7B-455BE83E3DD1}" type="presParOf" srcId="{937785CA-218E-4A72-BCA3-9BCFCBF4E1A0}" destId="{C21E4B6A-55BB-42B8-AB25-F962C4862EE3}" srcOrd="8" destOrd="0" presId="urn:microsoft.com/office/officeart/2008/layout/VerticalCurvedList"/>
    <dgm:cxn modelId="{5DD49396-604F-4AF9-B6C1-4EB7ACE2541F}" type="presParOf" srcId="{C21E4B6A-55BB-42B8-AB25-F962C4862EE3}" destId="{4A00F819-89DA-4C4A-87F1-8541E1E84922}" srcOrd="0" destOrd="0" presId="urn:microsoft.com/office/officeart/2008/layout/VerticalCurvedList"/>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825CA4-E935-420C-8B90-BCC0405EB465}"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9083D4FE-CF95-4600-976D-7DBC84F9CB7F}">
      <dgm:prSet phldrT="[Text]" custT="1"/>
      <dgm:spPr>
        <a:solidFill>
          <a:srgbClr val="D45D00">
            <a:alpha val="89804"/>
          </a:srgbClr>
        </a:solidFill>
        <a:ln>
          <a:solidFill>
            <a:schemeClr val="accent1">
              <a:alpha val="90000"/>
            </a:schemeClr>
          </a:solidFill>
        </a:ln>
      </dgm:spPr>
      <dgm:t>
        <a:bodyPr/>
        <a:lstStyle/>
        <a:p>
          <a:pPr marL="862013" indent="0" algn="l"/>
          <a:r>
            <a:rPr lang="en-US" sz="1600" dirty="0">
              <a:solidFill>
                <a:schemeClr val="bg1"/>
              </a:solidFill>
            </a:rPr>
            <a:t>Electronic Data Interchange (EDI): Payer ID is VACCN</a:t>
          </a:r>
        </a:p>
      </dgm:t>
    </dgm:pt>
    <dgm:pt modelId="{F1E59F97-AABC-431E-A991-CF6A7A3B58EF}" type="parTrans" cxnId="{DCF04148-931C-41BF-A2A8-6040731D3EEC}">
      <dgm:prSet/>
      <dgm:spPr/>
      <dgm:t>
        <a:bodyPr/>
        <a:lstStyle/>
        <a:p>
          <a:endParaRPr lang="en-US"/>
        </a:p>
      </dgm:t>
    </dgm:pt>
    <dgm:pt modelId="{60779CBE-0C6A-4FFB-B1B8-81640DA43705}" type="sibTrans" cxnId="{DCF04148-931C-41BF-A2A8-6040731D3EEC}">
      <dgm:prSet/>
      <dgm:spPr>
        <a:noFill/>
      </dgm:spPr>
      <dgm:t>
        <a:bodyPr/>
        <a:lstStyle/>
        <a:p>
          <a:endParaRPr lang="en-US"/>
        </a:p>
      </dgm:t>
    </dgm:pt>
    <dgm:pt modelId="{F7861A3E-935D-4315-BCC9-70A682AB7117}">
      <dgm:prSet phldrT="[Text]" custT="1"/>
      <dgm:spPr>
        <a:solidFill>
          <a:srgbClr val="D45D00">
            <a:alpha val="89804"/>
          </a:srgbClr>
        </a:solidFill>
        <a:ln>
          <a:solidFill>
            <a:schemeClr val="accent1">
              <a:alpha val="89804"/>
            </a:schemeClr>
          </a:solidFill>
          <a:miter lim="800000"/>
        </a:ln>
        <a:effectLst/>
      </dgm:spPr>
      <dgm:t>
        <a:bodyPr/>
        <a:lstStyle/>
        <a:p>
          <a:pPr marL="862013" indent="0" algn="l"/>
          <a:r>
            <a:rPr lang="en-US" sz="1600" dirty="0">
              <a:solidFill>
                <a:schemeClr val="bg1"/>
              </a:solidFill>
            </a:rPr>
            <a:t>Mail: </a:t>
          </a:r>
        </a:p>
        <a:p>
          <a:pPr marL="1489075" indent="0" algn="l"/>
          <a:r>
            <a:rPr lang="en-US" sz="1600" dirty="0">
              <a:solidFill>
                <a:schemeClr val="bg1"/>
              </a:solidFill>
            </a:rPr>
            <a:t>VACCN Optum</a:t>
          </a:r>
        </a:p>
        <a:p>
          <a:pPr marL="1489075" indent="0" algn="l"/>
          <a:r>
            <a:rPr lang="en-US" sz="1600" dirty="0">
              <a:solidFill>
                <a:schemeClr val="bg1"/>
              </a:solidFill>
            </a:rPr>
            <a:t>P.O. Box 202117</a:t>
          </a:r>
        </a:p>
        <a:p>
          <a:pPr marL="1489075" indent="0" algn="l"/>
          <a:r>
            <a:rPr lang="en-US" sz="1600" dirty="0">
              <a:solidFill>
                <a:schemeClr val="bg1"/>
              </a:solidFill>
            </a:rPr>
            <a:t>Florence, SC 29502</a:t>
          </a:r>
        </a:p>
      </dgm:t>
    </dgm:pt>
    <dgm:pt modelId="{CE6AD340-B6EE-407C-A4D0-BAB945A6D553}" type="parTrans" cxnId="{BDE728A3-E22D-4EAA-AC97-A7A22BC8ED8D}">
      <dgm:prSet/>
      <dgm:spPr/>
      <dgm:t>
        <a:bodyPr/>
        <a:lstStyle/>
        <a:p>
          <a:endParaRPr lang="en-US"/>
        </a:p>
      </dgm:t>
    </dgm:pt>
    <dgm:pt modelId="{AF30287B-B9F6-4BE9-AF45-74BB8B673AF5}" type="sibTrans" cxnId="{BDE728A3-E22D-4EAA-AC97-A7A22BC8ED8D}">
      <dgm:prSet/>
      <dgm:spPr/>
      <dgm:t>
        <a:bodyPr/>
        <a:lstStyle/>
        <a:p>
          <a:endParaRPr lang="en-US"/>
        </a:p>
      </dgm:t>
    </dgm:pt>
    <dgm:pt modelId="{951FB79B-84D9-4E19-AD60-99E6F59E3C03}">
      <dgm:prSet phldrT="[Text]" custT="1"/>
      <dgm:spPr>
        <a:solidFill>
          <a:srgbClr val="D45D00">
            <a:alpha val="89804"/>
          </a:srgbClr>
        </a:solidFill>
        <a:ln>
          <a:solidFill>
            <a:schemeClr val="accent1">
              <a:alpha val="90000"/>
            </a:schemeClr>
          </a:solidFill>
        </a:ln>
      </dgm:spPr>
      <dgm:t>
        <a:bodyPr/>
        <a:lstStyle/>
        <a:p>
          <a:pPr marL="862013" indent="0" algn="l"/>
          <a:r>
            <a:rPr lang="en-US" sz="1600" dirty="0">
              <a:solidFill>
                <a:schemeClr val="bg1"/>
              </a:solidFill>
            </a:rPr>
            <a:t>Secure Fax: 833-376-3047</a:t>
          </a:r>
        </a:p>
      </dgm:t>
    </dgm:pt>
    <dgm:pt modelId="{B0B57AA6-5B4D-42CF-A0D1-3D0609EFB5AB}" type="parTrans" cxnId="{BE01BFF7-5D21-4DE8-A8B8-5DB727E47E9D}">
      <dgm:prSet/>
      <dgm:spPr/>
      <dgm:t>
        <a:bodyPr/>
        <a:lstStyle/>
        <a:p>
          <a:endParaRPr lang="en-US"/>
        </a:p>
      </dgm:t>
    </dgm:pt>
    <dgm:pt modelId="{4282C0FD-A5AF-4BFB-A970-7FEA959B3411}" type="sibTrans" cxnId="{BE01BFF7-5D21-4DE8-A8B8-5DB727E47E9D}">
      <dgm:prSet/>
      <dgm:spPr/>
      <dgm:t>
        <a:bodyPr/>
        <a:lstStyle/>
        <a:p>
          <a:endParaRPr lang="en-US"/>
        </a:p>
      </dgm:t>
    </dgm:pt>
    <dgm:pt modelId="{F035AE7D-772E-45AD-B20B-D7590C10BB59}">
      <dgm:prSet phldrT="[Text]" custT="1"/>
      <dgm:spPr>
        <a:solidFill>
          <a:srgbClr val="D45D00">
            <a:alpha val="89804"/>
          </a:srgbClr>
        </a:solidFill>
        <a:ln>
          <a:solidFill>
            <a:schemeClr val="accent1"/>
          </a:solidFill>
        </a:ln>
      </dgm:spPr>
      <dgm:t>
        <a:bodyPr/>
        <a:lstStyle/>
        <a:p>
          <a:pPr marL="862013" indent="0" algn="l"/>
          <a:r>
            <a:rPr lang="en-US" sz="1600" dirty="0"/>
            <a:t>Online: </a:t>
          </a:r>
          <a:r>
            <a:rPr lang="en-US" sz="1600" b="0" dirty="0"/>
            <a:t>vacommunitycare.com</a:t>
          </a:r>
          <a:r>
            <a:rPr lang="en-US" sz="1600" b="1" dirty="0"/>
            <a:t> </a:t>
          </a:r>
          <a:r>
            <a:rPr lang="en-US" sz="1600" dirty="0"/>
            <a:t>&gt; I am a Provider &gt; Medical/Behavioral Provider </a:t>
          </a:r>
        </a:p>
      </dgm:t>
    </dgm:pt>
    <dgm:pt modelId="{681AE0FD-4D6F-4295-84E3-F12FCAD6E984}" type="sibTrans" cxnId="{CF20207D-3725-490E-BC11-17D94E4980A1}">
      <dgm:prSet/>
      <dgm:spPr/>
      <dgm:t>
        <a:bodyPr/>
        <a:lstStyle/>
        <a:p>
          <a:endParaRPr lang="en-US"/>
        </a:p>
      </dgm:t>
    </dgm:pt>
    <dgm:pt modelId="{1F36BD95-24DC-40F9-AE52-45E385B1CD77}" type="parTrans" cxnId="{CF20207D-3725-490E-BC11-17D94E4980A1}">
      <dgm:prSet/>
      <dgm:spPr/>
      <dgm:t>
        <a:bodyPr/>
        <a:lstStyle/>
        <a:p>
          <a:endParaRPr lang="en-US"/>
        </a:p>
      </dgm:t>
    </dgm:pt>
    <dgm:pt modelId="{EB3C7DF5-D3AC-4B07-BC57-3116A4EB8B49}" type="pres">
      <dgm:prSet presAssocID="{01825CA4-E935-420C-8B90-BCC0405EB465}" presName="Name0" presStyleCnt="0">
        <dgm:presLayoutVars>
          <dgm:dir/>
          <dgm:animLvl val="lvl"/>
          <dgm:resizeHandles val="exact"/>
        </dgm:presLayoutVars>
      </dgm:prSet>
      <dgm:spPr/>
      <dgm:t>
        <a:bodyPr/>
        <a:lstStyle/>
        <a:p>
          <a:endParaRPr lang="en-US"/>
        </a:p>
      </dgm:t>
    </dgm:pt>
    <dgm:pt modelId="{589776C6-6F98-4FE1-B0D0-81075CAAC996}" type="pres">
      <dgm:prSet presAssocID="{F035AE7D-772E-45AD-B20B-D7590C10BB59}" presName="vertFlow" presStyleCnt="0"/>
      <dgm:spPr/>
    </dgm:pt>
    <dgm:pt modelId="{4122DF37-5A35-4DF8-9941-95A86CF5556E}" type="pres">
      <dgm:prSet presAssocID="{F035AE7D-772E-45AD-B20B-D7590C10BB59}" presName="header" presStyleLbl="node1" presStyleIdx="0" presStyleCnt="1" custScaleX="498586" custScaleY="130672" custLinFactY="100000" custLinFactNeighborX="-5565" custLinFactNeighborY="139598"/>
      <dgm:spPr>
        <a:prstGeom prst="rect">
          <a:avLst/>
        </a:prstGeom>
      </dgm:spPr>
      <dgm:t>
        <a:bodyPr/>
        <a:lstStyle/>
        <a:p>
          <a:endParaRPr lang="en-US"/>
        </a:p>
      </dgm:t>
    </dgm:pt>
    <dgm:pt modelId="{9F9912F7-3F54-4597-90D2-A8E888F4C959}" type="pres">
      <dgm:prSet presAssocID="{F1E59F97-AABC-431E-A991-CF6A7A3B58EF}" presName="parTrans" presStyleLbl="sibTrans2D1" presStyleIdx="0" presStyleCnt="3"/>
      <dgm:spPr/>
      <dgm:t>
        <a:bodyPr/>
        <a:lstStyle/>
        <a:p>
          <a:endParaRPr lang="en-US"/>
        </a:p>
      </dgm:t>
    </dgm:pt>
    <dgm:pt modelId="{D49346B1-97F6-47BE-B3C0-9150C943C007}" type="pres">
      <dgm:prSet presAssocID="{9083D4FE-CF95-4600-976D-7DBC84F9CB7F}" presName="child" presStyleLbl="alignAccFollowNode1" presStyleIdx="0" presStyleCnt="3" custScaleX="498586" custLinFactY="-99045" custLinFactNeighborX="-5565" custLinFactNeighborY="-100000">
        <dgm:presLayoutVars>
          <dgm:chMax val="0"/>
          <dgm:bulletEnabled val="1"/>
        </dgm:presLayoutVars>
      </dgm:prSet>
      <dgm:spPr>
        <a:prstGeom prst="rect">
          <a:avLst/>
        </a:prstGeom>
      </dgm:spPr>
      <dgm:t>
        <a:bodyPr/>
        <a:lstStyle/>
        <a:p>
          <a:endParaRPr lang="en-US"/>
        </a:p>
      </dgm:t>
    </dgm:pt>
    <dgm:pt modelId="{BE36F32A-171C-4D51-9B7B-DC8AED4CCCC7}" type="pres">
      <dgm:prSet presAssocID="{60779CBE-0C6A-4FFB-B1B8-81640DA43705}" presName="sibTrans" presStyleLbl="sibTrans2D1" presStyleIdx="1" presStyleCnt="3"/>
      <dgm:spPr/>
      <dgm:t>
        <a:bodyPr/>
        <a:lstStyle/>
        <a:p>
          <a:endParaRPr lang="en-US"/>
        </a:p>
      </dgm:t>
    </dgm:pt>
    <dgm:pt modelId="{47694A72-F470-48AE-BB0D-BF0196AD3D64}" type="pres">
      <dgm:prSet presAssocID="{F7861A3E-935D-4315-BCC9-70A682AB7117}" presName="child" presStyleLbl="alignAccFollowNode1" presStyleIdx="1" presStyleCnt="3" custScaleX="498586" custScaleY="347413" custLinFactNeighborX="3710">
        <dgm:presLayoutVars>
          <dgm:chMax val="0"/>
          <dgm:bulletEnabled val="1"/>
        </dgm:presLayoutVars>
      </dgm:prSet>
      <dgm:spPr>
        <a:prstGeom prst="rect">
          <a:avLst/>
        </a:prstGeom>
      </dgm:spPr>
      <dgm:t>
        <a:bodyPr/>
        <a:lstStyle/>
        <a:p>
          <a:endParaRPr lang="en-US"/>
        </a:p>
      </dgm:t>
    </dgm:pt>
    <dgm:pt modelId="{C6D0491A-176B-41D5-BE67-3871B858141B}" type="pres">
      <dgm:prSet presAssocID="{AF30287B-B9F6-4BE9-AF45-74BB8B673AF5}" presName="sibTrans" presStyleLbl="sibTrans2D1" presStyleIdx="2" presStyleCnt="3"/>
      <dgm:spPr/>
      <dgm:t>
        <a:bodyPr/>
        <a:lstStyle/>
        <a:p>
          <a:endParaRPr lang="en-US"/>
        </a:p>
      </dgm:t>
    </dgm:pt>
    <dgm:pt modelId="{1950293D-305C-4119-926E-49FDC0112885}" type="pres">
      <dgm:prSet presAssocID="{951FB79B-84D9-4E19-AD60-99E6F59E3C03}" presName="child" presStyleLbl="alignAccFollowNode1" presStyleIdx="2" presStyleCnt="3" custScaleX="498586">
        <dgm:presLayoutVars>
          <dgm:chMax val="0"/>
          <dgm:bulletEnabled val="1"/>
        </dgm:presLayoutVars>
      </dgm:prSet>
      <dgm:spPr>
        <a:prstGeom prst="rect">
          <a:avLst/>
        </a:prstGeom>
      </dgm:spPr>
      <dgm:t>
        <a:bodyPr/>
        <a:lstStyle/>
        <a:p>
          <a:endParaRPr lang="en-US"/>
        </a:p>
      </dgm:t>
    </dgm:pt>
  </dgm:ptLst>
  <dgm:cxnLst>
    <dgm:cxn modelId="{C6C3D69D-7DEA-4B14-A261-A4A278C5D7CB}" type="presOf" srcId="{951FB79B-84D9-4E19-AD60-99E6F59E3C03}" destId="{1950293D-305C-4119-926E-49FDC0112885}" srcOrd="0" destOrd="0" presId="urn:microsoft.com/office/officeart/2005/8/layout/lProcess1"/>
    <dgm:cxn modelId="{DCF04148-931C-41BF-A2A8-6040731D3EEC}" srcId="{F035AE7D-772E-45AD-B20B-D7590C10BB59}" destId="{9083D4FE-CF95-4600-976D-7DBC84F9CB7F}" srcOrd="0" destOrd="0" parTransId="{F1E59F97-AABC-431E-A991-CF6A7A3B58EF}" sibTransId="{60779CBE-0C6A-4FFB-B1B8-81640DA43705}"/>
    <dgm:cxn modelId="{BDE728A3-E22D-4EAA-AC97-A7A22BC8ED8D}" srcId="{F035AE7D-772E-45AD-B20B-D7590C10BB59}" destId="{F7861A3E-935D-4315-BCC9-70A682AB7117}" srcOrd="1" destOrd="0" parTransId="{CE6AD340-B6EE-407C-A4D0-BAB945A6D553}" sibTransId="{AF30287B-B9F6-4BE9-AF45-74BB8B673AF5}"/>
    <dgm:cxn modelId="{795A4096-1FC4-48FF-982C-50FAA838DE66}" type="presOf" srcId="{F7861A3E-935D-4315-BCC9-70A682AB7117}" destId="{47694A72-F470-48AE-BB0D-BF0196AD3D64}" srcOrd="0" destOrd="0" presId="urn:microsoft.com/office/officeart/2005/8/layout/lProcess1"/>
    <dgm:cxn modelId="{0D2C4B34-B96A-4C47-8021-851E5CF37557}" type="presOf" srcId="{F1E59F97-AABC-431E-A991-CF6A7A3B58EF}" destId="{9F9912F7-3F54-4597-90D2-A8E888F4C959}" srcOrd="0" destOrd="0" presId="urn:microsoft.com/office/officeart/2005/8/layout/lProcess1"/>
    <dgm:cxn modelId="{BEEF3988-BD4A-44C7-A064-658B76EBBF47}" type="presOf" srcId="{AF30287B-B9F6-4BE9-AF45-74BB8B673AF5}" destId="{C6D0491A-176B-41D5-BE67-3871B858141B}" srcOrd="0" destOrd="0" presId="urn:microsoft.com/office/officeart/2005/8/layout/lProcess1"/>
    <dgm:cxn modelId="{0BBC7973-7240-46FC-A029-A34E5D5656C3}" type="presOf" srcId="{60779CBE-0C6A-4FFB-B1B8-81640DA43705}" destId="{BE36F32A-171C-4D51-9B7B-DC8AED4CCCC7}" srcOrd="0" destOrd="0" presId="urn:microsoft.com/office/officeart/2005/8/layout/lProcess1"/>
    <dgm:cxn modelId="{BE01BFF7-5D21-4DE8-A8B8-5DB727E47E9D}" srcId="{F035AE7D-772E-45AD-B20B-D7590C10BB59}" destId="{951FB79B-84D9-4E19-AD60-99E6F59E3C03}" srcOrd="2" destOrd="0" parTransId="{B0B57AA6-5B4D-42CF-A0D1-3D0609EFB5AB}" sibTransId="{4282C0FD-A5AF-4BFB-A970-7FEA959B3411}"/>
    <dgm:cxn modelId="{4648B7ED-3FD1-485C-B6F7-1D604F54CE90}" type="presOf" srcId="{01825CA4-E935-420C-8B90-BCC0405EB465}" destId="{EB3C7DF5-D3AC-4B07-BC57-3116A4EB8B49}" srcOrd="0" destOrd="0" presId="urn:microsoft.com/office/officeart/2005/8/layout/lProcess1"/>
    <dgm:cxn modelId="{C830153D-16D8-41C4-BEFF-7161E02CE432}" type="presOf" srcId="{F035AE7D-772E-45AD-B20B-D7590C10BB59}" destId="{4122DF37-5A35-4DF8-9941-95A86CF5556E}" srcOrd="0" destOrd="0" presId="urn:microsoft.com/office/officeart/2005/8/layout/lProcess1"/>
    <dgm:cxn modelId="{CF20207D-3725-490E-BC11-17D94E4980A1}" srcId="{01825CA4-E935-420C-8B90-BCC0405EB465}" destId="{F035AE7D-772E-45AD-B20B-D7590C10BB59}" srcOrd="0" destOrd="0" parTransId="{1F36BD95-24DC-40F9-AE52-45E385B1CD77}" sibTransId="{681AE0FD-4D6F-4295-84E3-F12FCAD6E984}"/>
    <dgm:cxn modelId="{9C33F876-97BF-49E8-A363-EF4C7439EC58}" type="presOf" srcId="{9083D4FE-CF95-4600-976D-7DBC84F9CB7F}" destId="{D49346B1-97F6-47BE-B3C0-9150C943C007}" srcOrd="0" destOrd="0" presId="urn:microsoft.com/office/officeart/2005/8/layout/lProcess1"/>
    <dgm:cxn modelId="{2F0BC3B8-649A-4616-BB17-A3703B21D3E9}" type="presParOf" srcId="{EB3C7DF5-D3AC-4B07-BC57-3116A4EB8B49}" destId="{589776C6-6F98-4FE1-B0D0-81075CAAC996}" srcOrd="0" destOrd="0" presId="urn:microsoft.com/office/officeart/2005/8/layout/lProcess1"/>
    <dgm:cxn modelId="{CA6B41A7-017C-4E15-A452-EFC9C364EE6F}" type="presParOf" srcId="{589776C6-6F98-4FE1-B0D0-81075CAAC996}" destId="{4122DF37-5A35-4DF8-9941-95A86CF5556E}" srcOrd="0" destOrd="0" presId="urn:microsoft.com/office/officeart/2005/8/layout/lProcess1"/>
    <dgm:cxn modelId="{A5B0ED4C-4624-45D3-BABE-1D502AF2BA00}" type="presParOf" srcId="{589776C6-6F98-4FE1-B0D0-81075CAAC996}" destId="{9F9912F7-3F54-4597-90D2-A8E888F4C959}" srcOrd="1" destOrd="0" presId="urn:microsoft.com/office/officeart/2005/8/layout/lProcess1"/>
    <dgm:cxn modelId="{0675B5F9-F649-4079-8F83-173D40E597B3}" type="presParOf" srcId="{589776C6-6F98-4FE1-B0D0-81075CAAC996}" destId="{D49346B1-97F6-47BE-B3C0-9150C943C007}" srcOrd="2" destOrd="0" presId="urn:microsoft.com/office/officeart/2005/8/layout/lProcess1"/>
    <dgm:cxn modelId="{A38B6A56-AECD-43A8-BA53-84013621FEA4}" type="presParOf" srcId="{589776C6-6F98-4FE1-B0D0-81075CAAC996}" destId="{BE36F32A-171C-4D51-9B7B-DC8AED4CCCC7}" srcOrd="3" destOrd="0" presId="urn:microsoft.com/office/officeart/2005/8/layout/lProcess1"/>
    <dgm:cxn modelId="{7FD1B215-5992-4C38-A8BC-74C535F7A598}" type="presParOf" srcId="{589776C6-6F98-4FE1-B0D0-81075CAAC996}" destId="{47694A72-F470-48AE-BB0D-BF0196AD3D64}" srcOrd="4" destOrd="0" presId="urn:microsoft.com/office/officeart/2005/8/layout/lProcess1"/>
    <dgm:cxn modelId="{890563DB-10F6-4FCD-9F18-5D156BDEE55C}" type="presParOf" srcId="{589776C6-6F98-4FE1-B0D0-81075CAAC996}" destId="{C6D0491A-176B-41D5-BE67-3871B858141B}" srcOrd="5" destOrd="0" presId="urn:microsoft.com/office/officeart/2005/8/layout/lProcess1"/>
    <dgm:cxn modelId="{B14B6CA4-CB8A-4734-A1C5-200D36EDEB4C}" type="presParOf" srcId="{589776C6-6F98-4FE1-B0D0-81075CAAC996}" destId="{1950293D-305C-4119-926E-49FDC0112885}" srcOrd="6" destOrd="0" presId="urn:microsoft.com/office/officeart/2005/8/layout/l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E66A73-AF1C-4DA0-8922-9EF0F3A2DD6C}">
      <dsp:nvSpPr>
        <dsp:cNvPr id="0" name=""/>
        <dsp:cNvSpPr/>
      </dsp:nvSpPr>
      <dsp:spPr>
        <a:xfrm>
          <a:off x="264152" y="280612"/>
          <a:ext cx="1495338" cy="689135"/>
        </a:xfrm>
        <a:prstGeom prst="chevron">
          <a:avLst/>
        </a:prstGeom>
        <a:solidFill>
          <a:srgbClr val="E87722"/>
        </a:solidFill>
        <a:ln w="1905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100" kern="1200" dirty="0"/>
            <a:t>Before Visit</a:t>
          </a:r>
        </a:p>
      </dsp:txBody>
      <dsp:txXfrm>
        <a:off x="608720" y="280612"/>
        <a:ext cx="806203" cy="689135"/>
      </dsp:txXfrm>
    </dsp:sp>
    <dsp:sp modelId="{96A6AD60-76DE-4599-A82F-58F6A904B9B4}">
      <dsp:nvSpPr>
        <dsp:cNvPr id="0" name=""/>
        <dsp:cNvSpPr/>
      </dsp:nvSpPr>
      <dsp:spPr>
        <a:xfrm>
          <a:off x="1519379" y="280612"/>
          <a:ext cx="1530708" cy="689135"/>
        </a:xfrm>
        <a:prstGeom prst="chevron">
          <a:avLst/>
        </a:prstGeom>
        <a:solidFill>
          <a:srgbClr val="888B8D"/>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66725">
            <a:lnSpc>
              <a:spcPct val="90000"/>
            </a:lnSpc>
            <a:spcBef>
              <a:spcPct val="0"/>
            </a:spcBef>
            <a:spcAft>
              <a:spcPct val="35000"/>
            </a:spcAft>
          </a:pPr>
          <a:r>
            <a:rPr lang="en-US" sz="1050" kern="1200" dirty="0"/>
            <a:t>Prior to Appointment</a:t>
          </a:r>
        </a:p>
      </dsp:txBody>
      <dsp:txXfrm>
        <a:off x="1863947" y="280612"/>
        <a:ext cx="841573" cy="689135"/>
      </dsp:txXfrm>
    </dsp:sp>
    <dsp:sp modelId="{7AFF04C5-F7C2-461D-B147-7210D638433B}">
      <dsp:nvSpPr>
        <dsp:cNvPr id="0" name=""/>
        <dsp:cNvSpPr/>
      </dsp:nvSpPr>
      <dsp:spPr>
        <a:xfrm>
          <a:off x="2787610" y="280612"/>
          <a:ext cx="1600811" cy="689135"/>
        </a:xfrm>
        <a:prstGeom prst="chevron">
          <a:avLst/>
        </a:prstGeom>
        <a:solidFill>
          <a:srgbClr val="7396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100" kern="1200" dirty="0"/>
            <a:t>During Appointment</a:t>
          </a:r>
        </a:p>
      </dsp:txBody>
      <dsp:txXfrm>
        <a:off x="3132178" y="280612"/>
        <a:ext cx="911676" cy="689135"/>
      </dsp:txXfrm>
    </dsp:sp>
    <dsp:sp modelId="{BB3D5097-5A1F-400C-8E9A-7F52E01A10EC}">
      <dsp:nvSpPr>
        <dsp:cNvPr id="0" name=""/>
        <dsp:cNvSpPr/>
      </dsp:nvSpPr>
      <dsp:spPr>
        <a:xfrm>
          <a:off x="4125836" y="280612"/>
          <a:ext cx="2962371" cy="689135"/>
        </a:xfrm>
        <a:prstGeom prst="chevron">
          <a:avLst/>
        </a:prstGeom>
        <a:solidFill>
          <a:srgbClr val="63666A"/>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100" kern="1200" dirty="0"/>
            <a:t>After Visit</a:t>
          </a:r>
        </a:p>
      </dsp:txBody>
      <dsp:txXfrm>
        <a:off x="4470404" y="280612"/>
        <a:ext cx="2273236" cy="689135"/>
      </dsp:txXfrm>
    </dsp:sp>
    <dsp:sp modelId="{933779C2-4300-4C4F-B86F-5535E0E54E9D}">
      <dsp:nvSpPr>
        <dsp:cNvPr id="0" name=""/>
        <dsp:cNvSpPr/>
      </dsp:nvSpPr>
      <dsp:spPr>
        <a:xfrm>
          <a:off x="6848226" y="280612"/>
          <a:ext cx="1742600" cy="689135"/>
        </a:xfrm>
        <a:prstGeom prst="chevron">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100" kern="1200" dirty="0"/>
            <a:t>Care Completed</a:t>
          </a:r>
        </a:p>
      </dsp:txBody>
      <dsp:txXfrm>
        <a:off x="7192794" y="280612"/>
        <a:ext cx="1053465" cy="6891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C08C0-271C-412E-B822-7DF6231D677A}">
      <dsp:nvSpPr>
        <dsp:cNvPr id="0" name=""/>
        <dsp:cNvSpPr/>
      </dsp:nvSpPr>
      <dsp:spPr>
        <a:xfrm>
          <a:off x="-4432642" y="-679826"/>
          <a:ext cx="5280735" cy="5280735"/>
        </a:xfrm>
        <a:prstGeom prst="blockArc">
          <a:avLst>
            <a:gd name="adj1" fmla="val 18900000"/>
            <a:gd name="adj2" fmla="val 2700000"/>
            <a:gd name="adj3" fmla="val 409"/>
          </a:avLst>
        </a:prstGeom>
        <a:noFill/>
        <a:ln w="19050" cap="flat" cmpd="sng" algn="ctr">
          <a:solidFill>
            <a:srgbClr val="E87722"/>
          </a:solidFill>
          <a:prstDash val="solid"/>
        </a:ln>
        <a:effectLst/>
      </dsp:spPr>
      <dsp:style>
        <a:lnRef idx="2">
          <a:scrgbClr r="0" g="0" b="0"/>
        </a:lnRef>
        <a:fillRef idx="0">
          <a:scrgbClr r="0" g="0" b="0"/>
        </a:fillRef>
        <a:effectRef idx="0">
          <a:scrgbClr r="0" g="0" b="0"/>
        </a:effectRef>
        <a:fontRef idx="minor"/>
      </dsp:style>
    </dsp:sp>
    <dsp:sp modelId="{EB8D1B2E-8B35-4762-B8E2-8C6C511F0A8D}">
      <dsp:nvSpPr>
        <dsp:cNvPr id="0" name=""/>
        <dsp:cNvSpPr/>
      </dsp:nvSpPr>
      <dsp:spPr>
        <a:xfrm>
          <a:off x="444263" y="301452"/>
          <a:ext cx="5555249" cy="603219"/>
        </a:xfrm>
        <a:prstGeom prst="rect">
          <a:avLst/>
        </a:prstGeom>
        <a:solidFill>
          <a:srgbClr val="B1B3B3"/>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8805" tIns="40640" rIns="40640" bIns="40640" numCol="1" spcCol="1270" anchor="ctr" anchorCtr="0">
          <a:noAutofit/>
        </a:bodyPr>
        <a:lstStyle/>
        <a:p>
          <a:pPr lvl="0" algn="l" defTabSz="711200">
            <a:lnSpc>
              <a:spcPct val="90000"/>
            </a:lnSpc>
            <a:spcBef>
              <a:spcPct val="0"/>
            </a:spcBef>
            <a:spcAft>
              <a:spcPct val="35000"/>
            </a:spcAft>
          </a:pPr>
          <a:r>
            <a:rPr lang="en-US" sz="1600" kern="1200" dirty="0">
              <a:solidFill>
                <a:schemeClr val="bg1"/>
              </a:solidFill>
            </a:rPr>
            <a:t>Additional services that are not part of the SEOC </a:t>
          </a:r>
        </a:p>
      </dsp:txBody>
      <dsp:txXfrm>
        <a:off x="444263" y="301452"/>
        <a:ext cx="5555249" cy="603219"/>
      </dsp:txXfrm>
    </dsp:sp>
    <dsp:sp modelId="{09E04254-1396-4D9F-AC79-3A41786CEBFD}">
      <dsp:nvSpPr>
        <dsp:cNvPr id="0" name=""/>
        <dsp:cNvSpPr/>
      </dsp:nvSpPr>
      <dsp:spPr>
        <a:xfrm>
          <a:off x="67251" y="226050"/>
          <a:ext cx="754024" cy="754024"/>
        </a:xfrm>
        <a:prstGeom prst="ellipse">
          <a:avLst/>
        </a:prstGeom>
        <a:solidFill>
          <a:srgbClr val="E87722"/>
        </a:solidFill>
        <a:ln w="19050" cap="flat" cmpd="sng" algn="ctr">
          <a:solidFill>
            <a:srgbClr val="E87722"/>
          </a:solidFill>
          <a:prstDash val="solid"/>
        </a:ln>
        <a:effectLst/>
      </dsp:spPr>
      <dsp:style>
        <a:lnRef idx="2">
          <a:scrgbClr r="0" g="0" b="0"/>
        </a:lnRef>
        <a:fillRef idx="1">
          <a:scrgbClr r="0" g="0" b="0"/>
        </a:fillRef>
        <a:effectRef idx="0">
          <a:scrgbClr r="0" g="0" b="0"/>
        </a:effectRef>
        <a:fontRef idx="minor"/>
      </dsp:style>
    </dsp:sp>
    <dsp:sp modelId="{F7F8F1EF-B4F7-4962-879F-815127FA09C2}">
      <dsp:nvSpPr>
        <dsp:cNvPr id="0" name=""/>
        <dsp:cNvSpPr/>
      </dsp:nvSpPr>
      <dsp:spPr>
        <a:xfrm>
          <a:off x="790103" y="1206438"/>
          <a:ext cx="5209410" cy="603219"/>
        </a:xfrm>
        <a:prstGeom prst="rect">
          <a:avLst/>
        </a:prstGeom>
        <a:solidFill>
          <a:srgbClr val="B1B3B3"/>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8805" tIns="40640" rIns="40640" bIns="40640" numCol="1" spcCol="1270" anchor="ctr" anchorCtr="0">
          <a:noAutofit/>
        </a:bodyPr>
        <a:lstStyle/>
        <a:p>
          <a:pPr lvl="0" algn="l" defTabSz="711200">
            <a:lnSpc>
              <a:spcPct val="90000"/>
            </a:lnSpc>
            <a:spcBef>
              <a:spcPct val="0"/>
            </a:spcBef>
            <a:spcAft>
              <a:spcPct val="35000"/>
            </a:spcAft>
          </a:pPr>
          <a:r>
            <a:rPr lang="en-US" sz="1600" kern="1200" dirty="0">
              <a:solidFill>
                <a:schemeClr val="bg1"/>
              </a:solidFill>
            </a:rPr>
            <a:t>Additional visits</a:t>
          </a:r>
        </a:p>
      </dsp:txBody>
      <dsp:txXfrm>
        <a:off x="790103" y="1206438"/>
        <a:ext cx="5209410" cy="603219"/>
      </dsp:txXfrm>
    </dsp:sp>
    <dsp:sp modelId="{CD196516-7490-4FEA-A5A8-6F10E1D94BF2}">
      <dsp:nvSpPr>
        <dsp:cNvPr id="0" name=""/>
        <dsp:cNvSpPr/>
      </dsp:nvSpPr>
      <dsp:spPr>
        <a:xfrm>
          <a:off x="413091" y="1131036"/>
          <a:ext cx="754024" cy="754024"/>
        </a:xfrm>
        <a:prstGeom prst="ellipse">
          <a:avLst/>
        </a:prstGeom>
        <a:solidFill>
          <a:srgbClr val="E87722"/>
        </a:solidFill>
        <a:ln w="19050" cap="flat" cmpd="sng" algn="ctr">
          <a:solidFill>
            <a:srgbClr val="E87722"/>
          </a:solidFill>
          <a:prstDash val="solid"/>
        </a:ln>
        <a:effectLst/>
      </dsp:spPr>
      <dsp:style>
        <a:lnRef idx="2">
          <a:scrgbClr r="0" g="0" b="0"/>
        </a:lnRef>
        <a:fillRef idx="1">
          <a:scrgbClr r="0" g="0" b="0"/>
        </a:fillRef>
        <a:effectRef idx="0">
          <a:scrgbClr r="0" g="0" b="0"/>
        </a:effectRef>
        <a:fontRef idx="minor"/>
      </dsp:style>
    </dsp:sp>
    <dsp:sp modelId="{6763B693-5B14-47C8-89F7-E199606DAF38}">
      <dsp:nvSpPr>
        <dsp:cNvPr id="0" name=""/>
        <dsp:cNvSpPr/>
      </dsp:nvSpPr>
      <dsp:spPr>
        <a:xfrm>
          <a:off x="790103" y="2111424"/>
          <a:ext cx="5209410" cy="603219"/>
        </a:xfrm>
        <a:prstGeom prst="rect">
          <a:avLst/>
        </a:prstGeom>
        <a:solidFill>
          <a:srgbClr val="B1B3B3"/>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8805" tIns="40640" rIns="40640" bIns="40640" numCol="1" spcCol="1270" anchor="ctr" anchorCtr="0">
          <a:noAutofit/>
        </a:bodyPr>
        <a:lstStyle/>
        <a:p>
          <a:pPr lvl="0" algn="l" defTabSz="711200">
            <a:lnSpc>
              <a:spcPct val="90000"/>
            </a:lnSpc>
            <a:spcBef>
              <a:spcPct val="0"/>
            </a:spcBef>
            <a:spcAft>
              <a:spcPct val="35000"/>
            </a:spcAft>
          </a:pPr>
          <a:r>
            <a:rPr lang="en-US" sz="1600" kern="1200" dirty="0">
              <a:solidFill>
                <a:schemeClr val="bg1"/>
              </a:solidFill>
            </a:rPr>
            <a:t>An extension to the length of the referral</a:t>
          </a:r>
        </a:p>
      </dsp:txBody>
      <dsp:txXfrm>
        <a:off x="790103" y="2111424"/>
        <a:ext cx="5209410" cy="603219"/>
      </dsp:txXfrm>
    </dsp:sp>
    <dsp:sp modelId="{F5213A09-66B8-41C8-ADD4-B229770FEE89}">
      <dsp:nvSpPr>
        <dsp:cNvPr id="0" name=""/>
        <dsp:cNvSpPr/>
      </dsp:nvSpPr>
      <dsp:spPr>
        <a:xfrm>
          <a:off x="413091" y="2036022"/>
          <a:ext cx="754024" cy="754024"/>
        </a:xfrm>
        <a:prstGeom prst="ellipse">
          <a:avLst/>
        </a:prstGeom>
        <a:solidFill>
          <a:srgbClr val="E87722"/>
        </a:solidFill>
        <a:ln w="19050" cap="flat" cmpd="sng" algn="ctr">
          <a:solidFill>
            <a:srgbClr val="E87722"/>
          </a:solidFill>
          <a:prstDash val="solid"/>
        </a:ln>
        <a:effectLst/>
      </dsp:spPr>
      <dsp:style>
        <a:lnRef idx="2">
          <a:scrgbClr r="0" g="0" b="0"/>
        </a:lnRef>
        <a:fillRef idx="1">
          <a:scrgbClr r="0" g="0" b="0"/>
        </a:fillRef>
        <a:effectRef idx="0">
          <a:scrgbClr r="0" g="0" b="0"/>
        </a:effectRef>
        <a:fontRef idx="minor"/>
      </dsp:style>
    </dsp:sp>
    <dsp:sp modelId="{A4A75BE4-4A8C-470E-8304-9FF32651ABCE}">
      <dsp:nvSpPr>
        <dsp:cNvPr id="0" name=""/>
        <dsp:cNvSpPr/>
      </dsp:nvSpPr>
      <dsp:spPr>
        <a:xfrm>
          <a:off x="444263" y="3016410"/>
          <a:ext cx="5555249" cy="603219"/>
        </a:xfrm>
        <a:prstGeom prst="rect">
          <a:avLst/>
        </a:prstGeom>
        <a:solidFill>
          <a:srgbClr val="B1B3B3"/>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8805" tIns="40640" rIns="40640" bIns="40640" numCol="1" spcCol="1270" anchor="ctr" anchorCtr="0">
          <a:noAutofit/>
        </a:bodyPr>
        <a:lstStyle/>
        <a:p>
          <a:pPr lvl="0" algn="l" defTabSz="711200">
            <a:lnSpc>
              <a:spcPct val="90000"/>
            </a:lnSpc>
            <a:spcBef>
              <a:spcPct val="0"/>
            </a:spcBef>
            <a:spcAft>
              <a:spcPct val="35000"/>
            </a:spcAft>
          </a:pPr>
          <a:r>
            <a:rPr lang="en-US" sz="1600" kern="1200" dirty="0">
              <a:solidFill>
                <a:schemeClr val="bg1"/>
              </a:solidFill>
            </a:rPr>
            <a:t>Veteran needs care by another provider for services </a:t>
          </a:r>
          <a:br>
            <a:rPr lang="en-US" sz="1600" kern="1200" dirty="0">
              <a:solidFill>
                <a:schemeClr val="bg1"/>
              </a:solidFill>
            </a:rPr>
          </a:br>
          <a:r>
            <a:rPr lang="en-US" sz="1600" kern="1200" dirty="0">
              <a:solidFill>
                <a:schemeClr val="bg1"/>
              </a:solidFill>
            </a:rPr>
            <a:t>not listed on the SEOC</a:t>
          </a:r>
        </a:p>
      </dsp:txBody>
      <dsp:txXfrm>
        <a:off x="444263" y="3016410"/>
        <a:ext cx="5555249" cy="603219"/>
      </dsp:txXfrm>
    </dsp:sp>
    <dsp:sp modelId="{4A00F819-89DA-4C4A-87F1-8541E1E84922}">
      <dsp:nvSpPr>
        <dsp:cNvPr id="0" name=""/>
        <dsp:cNvSpPr/>
      </dsp:nvSpPr>
      <dsp:spPr>
        <a:xfrm>
          <a:off x="67251" y="2941008"/>
          <a:ext cx="754024" cy="754024"/>
        </a:xfrm>
        <a:prstGeom prst="ellipse">
          <a:avLst/>
        </a:prstGeom>
        <a:solidFill>
          <a:srgbClr val="E87722"/>
        </a:solidFill>
        <a:ln w="19050" cap="flat" cmpd="sng" algn="ctr">
          <a:solidFill>
            <a:srgbClr val="E87722"/>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0A1059E1-8A92-412E-9FFC-46DC2A12AD11}" type="datetimeFigureOut">
              <a:rPr lang="en-US" smtClean="0"/>
              <a:t>3/26/2021</a:t>
            </a:fld>
            <a:endParaRPr lang="en-US" dirty="0"/>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3936" tIns="46968" rIns="93936" bIns="46968" rtlCol="0" anchor="ctr"/>
          <a:lstStyle/>
          <a:p>
            <a:endParaRPr lang="en-US" dirty="0"/>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71B1AA27-3892-4360-B986-D6B124C223BF}" type="slidenum">
              <a:rPr lang="en-US" smtClean="0"/>
              <a:t>‹#›</a:t>
            </a:fld>
            <a:endParaRPr lang="en-US" dirty="0"/>
          </a:p>
        </p:txBody>
      </p:sp>
    </p:spTree>
    <p:extLst>
      <p:ext uri="{BB962C8B-B14F-4D97-AF65-F5344CB8AC3E}">
        <p14:creationId xmlns:p14="http://schemas.microsoft.com/office/powerpoint/2010/main" val="2744088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This presentation will provide a high level overview of What is the Department of Veterans Affairs Community Care Network.</a:t>
            </a:r>
            <a:endParaRPr lang="en-US" sz="16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1B1AA27-3892-4360-B986-D6B124C223BF}" type="slidenum">
              <a:rPr lang="en-US" smtClean="0"/>
              <a:t>1</a:t>
            </a:fld>
            <a:endParaRPr lang="en-US" dirty="0"/>
          </a:p>
        </p:txBody>
      </p:sp>
    </p:spTree>
    <p:extLst>
      <p:ext uri="{BB962C8B-B14F-4D97-AF65-F5344CB8AC3E}">
        <p14:creationId xmlns:p14="http://schemas.microsoft.com/office/powerpoint/2010/main" val="335928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63800" y="465138"/>
            <a:ext cx="2166938" cy="1624012"/>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Department of Veterans Affairs created the VA Community Care Network,</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VA CCN,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to help Veterans access health care services in the community when: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Services aren’t available at a VA Medical Center,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VAMC.</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Veteran’s drive time to a VAMC exceeds certain standards.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Veteran can’t get an appointment within a certain amount of time.</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Optum is the third party administrator for Regions 1, 2 and 3 of the VA CCN.</a:t>
            </a:r>
          </a:p>
          <a:p>
            <a:endParaRPr lang="en-US" dirty="0"/>
          </a:p>
        </p:txBody>
      </p:sp>
      <p:sp>
        <p:nvSpPr>
          <p:cNvPr id="4" name="Slide Number Placeholder 3"/>
          <p:cNvSpPr>
            <a:spLocks noGrp="1"/>
          </p:cNvSpPr>
          <p:nvPr>
            <p:ph type="sldNum" sz="quarter" idx="10"/>
          </p:nvPr>
        </p:nvSpPr>
        <p:spPr/>
        <p:txBody>
          <a:bodyPr/>
          <a:lstStyle/>
          <a:p>
            <a:fld id="{51A96375-2EF7-48FD-AB09-66CAED133163}" type="slidenum">
              <a:rPr lang="en-US" smtClean="0"/>
              <a:pPr/>
              <a:t>2</a:t>
            </a:fld>
            <a:endParaRPr lang="en-US" dirty="0"/>
          </a:p>
        </p:txBody>
      </p:sp>
    </p:spTree>
    <p:extLst>
      <p:ext uri="{BB962C8B-B14F-4D97-AF65-F5344CB8AC3E}">
        <p14:creationId xmlns:p14="http://schemas.microsoft.com/office/powerpoint/2010/main" val="596938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Providers participating in the VA CCN can help Veterans in their community access a network of: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Community health care facilities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Pharmacies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Primary care physicians, specialists, behavioral providers and more</a:t>
            </a:r>
          </a:p>
        </p:txBody>
      </p:sp>
      <p:sp>
        <p:nvSpPr>
          <p:cNvPr id="4" name="Slide Number Placeholder 3"/>
          <p:cNvSpPr>
            <a:spLocks noGrp="1"/>
          </p:cNvSpPr>
          <p:nvPr>
            <p:ph type="sldNum" sz="quarter" idx="10"/>
          </p:nvPr>
        </p:nvSpPr>
        <p:spPr/>
        <p:txBody>
          <a:bodyPr/>
          <a:lstStyle/>
          <a:p>
            <a:fld id="{71B1AA27-3892-4360-B986-D6B124C223BF}" type="slidenum">
              <a:rPr lang="en-US" smtClean="0"/>
              <a:t>3</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purpose of VA CCN is to:</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Help fulfill health care needs for CCN eligible Veterans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Allow community providers to provide care for Veterans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Help VA meet the health care needs of Veterans</a:t>
            </a:r>
          </a:p>
        </p:txBody>
      </p:sp>
      <p:sp>
        <p:nvSpPr>
          <p:cNvPr id="4" name="Slide Number Placeholder 3"/>
          <p:cNvSpPr>
            <a:spLocks noGrp="1"/>
          </p:cNvSpPr>
          <p:nvPr>
            <p:ph type="sldNum" sz="quarter" idx="10"/>
          </p:nvPr>
        </p:nvSpPr>
        <p:spPr/>
        <p:txBody>
          <a:bodyPr/>
          <a:lstStyle/>
          <a:p>
            <a:fld id="{71B1AA27-3892-4360-B986-D6B124C223BF}" type="slidenum">
              <a:rPr lang="en-US" smtClean="0"/>
              <a:t>4</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When it comes to Referrals, Reimbursement and Start Dates:</a:t>
            </a:r>
          </a:p>
          <a:p>
            <a:pPr lvl="0"/>
            <a:r>
              <a:rPr lang="en-US" sz="1200" kern="1200" dirty="0">
                <a:solidFill>
                  <a:schemeClr val="tx1"/>
                </a:solidFill>
                <a:effectLst/>
                <a:latin typeface="+mn-lt"/>
                <a:ea typeface="+mn-ea"/>
                <a:cs typeface="+mn-cs"/>
              </a:rPr>
              <a:t>VA will refer Veterans to community providers</a:t>
            </a:r>
          </a:p>
          <a:p>
            <a:pPr lvl="0"/>
            <a:r>
              <a:rPr lang="en-US" sz="1200" kern="1200" dirty="0">
                <a:solidFill>
                  <a:schemeClr val="tx1"/>
                </a:solidFill>
                <a:effectLst/>
                <a:latin typeface="+mn-lt"/>
                <a:ea typeface="+mn-ea"/>
                <a:cs typeface="+mn-cs"/>
              </a:rPr>
              <a:t>VA determines eligibility and will refer those eligible Veterans for community care.</a:t>
            </a:r>
          </a:p>
          <a:p>
            <a:pPr lvl="0"/>
            <a:r>
              <a:rPr lang="en-US" sz="1200" kern="1200" dirty="0">
                <a:solidFill>
                  <a:schemeClr val="tx1"/>
                </a:solidFill>
                <a:effectLst/>
                <a:latin typeface="+mn-lt"/>
                <a:ea typeface="+mn-ea"/>
                <a:cs typeface="+mn-cs"/>
              </a:rPr>
              <a:t>Participating providers will be reimbursed at 100% of Medicare rates</a:t>
            </a:r>
          </a:p>
          <a:p>
            <a:pPr lvl="0"/>
            <a:r>
              <a:rPr lang="en-US" sz="1200" kern="1200" dirty="0">
                <a:solidFill>
                  <a:schemeClr val="tx1"/>
                </a:solidFill>
                <a:effectLst/>
                <a:latin typeface="+mn-lt"/>
                <a:ea typeface="+mn-ea"/>
                <a:cs typeface="+mn-cs"/>
              </a:rPr>
              <a:t>If Medicare rates aren’t available, please refer to the payment appendix for additional reimbursement details.</a:t>
            </a:r>
          </a:p>
          <a:p>
            <a:pPr lvl="0"/>
            <a:r>
              <a:rPr lang="en-US" sz="1200" kern="1200" dirty="0">
                <a:solidFill>
                  <a:schemeClr val="tx1"/>
                </a:solidFill>
                <a:effectLst/>
                <a:latin typeface="+mn-lt"/>
                <a:ea typeface="+mn-ea"/>
                <a:cs typeface="+mn-cs"/>
              </a:rPr>
              <a:t>Start of health care delivery will vary depending on location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Contract implementation will occur in phases through the summer of 2020. If you have questions</a:t>
            </a:r>
            <a:r>
              <a:rPr lang="en-US" baseline="0" dirty="0"/>
              <a:t> please visit </a:t>
            </a:r>
            <a:r>
              <a:rPr lang="en-US" b="1" dirty="0"/>
              <a:t>provider.vacommunitycare.com.</a:t>
            </a:r>
            <a:endParaRPr lang="en-US" b="1" strike="sngStrike" dirty="0"/>
          </a:p>
          <a:p>
            <a:endParaRPr lang="en-US" i="1" u="sng" dirty="0"/>
          </a:p>
        </p:txBody>
      </p:sp>
      <p:sp>
        <p:nvSpPr>
          <p:cNvPr id="4" name="Slide Number Placeholder 3"/>
          <p:cNvSpPr>
            <a:spLocks noGrp="1"/>
          </p:cNvSpPr>
          <p:nvPr>
            <p:ph type="sldNum" sz="quarter" idx="10"/>
          </p:nvPr>
        </p:nvSpPr>
        <p:spPr/>
        <p:txBody>
          <a:bodyPr/>
          <a:lstStyle/>
          <a:p>
            <a:fld id="{71B1AA27-3892-4360-B986-D6B124C223BF}" type="slidenum">
              <a:rPr lang="en-US" smtClean="0"/>
              <a:t>5</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2">
              <a:defRPr/>
            </a:pPr>
            <a:r>
              <a:rPr lang="en-US" b="1" i="1" dirty="0"/>
              <a:t>Slide includes automation</a:t>
            </a:r>
            <a:r>
              <a:rPr lang="en-US" i="1" dirty="0"/>
              <a:t>. Click to highlight areas to be discussed.</a:t>
            </a:r>
          </a:p>
          <a:p>
            <a:endParaRPr lang="en-US" dirty="0"/>
          </a:p>
          <a:p>
            <a:pPr defTabSz="914282">
              <a:defRPr/>
            </a:pPr>
            <a:r>
              <a:rPr lang="en-US" b="1" dirty="0"/>
              <a:t>Say: </a:t>
            </a:r>
            <a:r>
              <a:rPr lang="en-US" b="0" dirty="0"/>
              <a:t>The Community</a:t>
            </a:r>
            <a:r>
              <a:rPr lang="en-US" b="0" baseline="0" dirty="0"/>
              <a:t> care network is </a:t>
            </a:r>
            <a:r>
              <a:rPr lang="en-US" b="0" u="none" strike="noStrike" baseline="0" dirty="0"/>
              <a:t>referral based</a:t>
            </a:r>
            <a:r>
              <a:rPr lang="en-US" b="0" baseline="0" dirty="0"/>
              <a:t>. VA purchases service</a:t>
            </a:r>
            <a:r>
              <a:rPr lang="en-US" b="0" u="none" baseline="0" dirty="0"/>
              <a:t>s</a:t>
            </a:r>
            <a:r>
              <a:rPr lang="en-US" b="0" baseline="0" dirty="0"/>
              <a:t> in the community by issuing referrals to CCN providers. </a:t>
            </a:r>
            <a:r>
              <a:rPr lang="en-US" b="0" dirty="0"/>
              <a:t>A</a:t>
            </a:r>
            <a:r>
              <a:rPr lang="en-US" b="1" dirty="0"/>
              <a:t> </a:t>
            </a:r>
            <a:r>
              <a:rPr lang="en-US" dirty="0"/>
              <a:t>referral will only include services that are part of the VA health benefit package.</a:t>
            </a:r>
            <a:r>
              <a:rPr lang="en-US" dirty="0">
                <a:solidFill>
                  <a:srgbClr val="FF0000"/>
                </a:solidFill>
              </a:rPr>
              <a:t> </a:t>
            </a:r>
            <a:r>
              <a:rPr lang="en-US" dirty="0"/>
              <a:t> </a:t>
            </a:r>
          </a:p>
          <a:p>
            <a:pPr defTabSz="914282">
              <a:defRPr/>
            </a:pPr>
            <a:r>
              <a:rPr lang="en-US" dirty="0">
                <a:solidFill>
                  <a:srgbClr val="FF0000"/>
                </a:solidFill>
              </a:rPr>
              <a:t>        </a:t>
            </a:r>
          </a:p>
          <a:p>
            <a:pPr defTabSz="914282">
              <a:defRPr/>
            </a:pPr>
            <a:r>
              <a:rPr lang="en-US" dirty="0">
                <a:solidFill>
                  <a:srgbClr val="FF0000"/>
                </a:solidFill>
              </a:rPr>
              <a:t>The health benefit package contains Basic Medical Services listed here, this is not an inclusive list.</a:t>
            </a:r>
          </a:p>
          <a:p>
            <a:pPr defTabSz="914282">
              <a:defRPr/>
            </a:pPr>
            <a:endParaRPr lang="en-US" dirty="0">
              <a:solidFill>
                <a:srgbClr val="FF0000"/>
              </a:solidFill>
            </a:endParaRPr>
          </a:p>
          <a:p>
            <a:pPr marL="171428" indent="-171428">
              <a:buFont typeface="Arial" panose="020B0604020202020204" pitchFamily="34" charset="0"/>
              <a:buChar char="•"/>
            </a:pPr>
            <a:r>
              <a:rPr lang="en-US" b="1" dirty="0"/>
              <a:t>&lt;Click&gt;</a:t>
            </a:r>
            <a:r>
              <a:rPr lang="en-US" dirty="0"/>
              <a:t> For routine vision, referrals will be for services only. Any vision-related materials such as eyeglasses are provided by VA. Veterans will need to fill their prescription for all vision related materials with their local VA facility. </a:t>
            </a:r>
          </a:p>
          <a:p>
            <a:pPr marL="171428" indent="-171428">
              <a:buFont typeface="Arial" panose="020B0604020202020204" pitchFamily="34" charset="0"/>
              <a:buChar char="•"/>
            </a:pPr>
            <a:endParaRPr lang="en-US" dirty="0"/>
          </a:p>
          <a:p>
            <a:r>
              <a:rPr lang="en-US" b="1" dirty="0"/>
              <a:t>&lt;Click&gt;  </a:t>
            </a:r>
            <a:r>
              <a:rPr lang="en-US" dirty="0"/>
              <a:t>as part of the VA health benefits package VA also offers Complementary and Integrative Heath Services based on VA’s determination that they promote, preserve, and restore health</a:t>
            </a:r>
            <a:endParaRPr lang="en-US" b="1" dirty="0"/>
          </a:p>
          <a:p>
            <a:pPr marL="171428" indent="-171428">
              <a:buFont typeface="Arial" panose="020B0604020202020204" pitchFamily="34" charset="0"/>
              <a:buChar char="•"/>
            </a:pPr>
            <a:r>
              <a:rPr lang="en-US" b="1" dirty="0"/>
              <a:t>&lt;Click&gt;  </a:t>
            </a:r>
            <a:r>
              <a:rPr lang="en-US" dirty="0"/>
              <a:t>There are exceptions and exclusions to a Veterans benefits</a:t>
            </a:r>
            <a:r>
              <a:rPr lang="en-US" b="1" dirty="0"/>
              <a:t>-  </a:t>
            </a:r>
            <a:r>
              <a:rPr lang="en-US" dirty="0"/>
              <a:t>Exceptions may be payable by VA under a Veteran’s health Benefit Package but are not included in your CCN contract and will not be requested on a CCN referral where Exclusions are services that are not covered under a Veteran’s health benefit package and will not be reimbursed by VA or under your CCN contract</a:t>
            </a:r>
            <a:endParaRPr lang="en-US" b="1" dirty="0"/>
          </a:p>
          <a:p>
            <a:pPr defTabSz="914282">
              <a:defRPr/>
            </a:pPr>
            <a:endParaRPr lang="en-US" b="1" dirty="0"/>
          </a:p>
          <a:p>
            <a:endParaRPr lang="en-US" i="1" u="sng" dirty="0"/>
          </a:p>
        </p:txBody>
      </p:sp>
      <p:sp>
        <p:nvSpPr>
          <p:cNvPr id="4" name="Slide Number Placeholder 3"/>
          <p:cNvSpPr>
            <a:spLocks noGrp="1"/>
          </p:cNvSpPr>
          <p:nvPr>
            <p:ph type="sldNum" sz="quarter" idx="10"/>
          </p:nvPr>
        </p:nvSpPr>
        <p:spPr/>
        <p:txBody>
          <a:bodyPr/>
          <a:lstStyle/>
          <a:p>
            <a:fld id="{71B1AA27-3892-4360-B986-D6B124C223BF}" type="slidenum">
              <a:rPr lang="en-US" smtClean="0"/>
              <a:t>6</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latin typeface="Arial" pitchFamily="34" charset="0"/>
                <a:cs typeface="Arial" pitchFamily="34" charset="0"/>
              </a:rPr>
              <a:t>This is the lifecycle when a Veteran is receiving care by a CCN provider.</a:t>
            </a:r>
          </a:p>
          <a:p>
            <a:pPr marL="0" indent="0">
              <a:buNone/>
            </a:pPr>
            <a:r>
              <a:rPr lang="en-US" dirty="0">
                <a:latin typeface="Arial" pitchFamily="34" charset="0"/>
                <a:cs typeface="Arial" pitchFamily="34" charset="0"/>
              </a:rPr>
              <a:t>VA assess the Veterans condition and makes a clinical decision on services needed.  Based on the Veterans eligibility for community care and availability of services at the VA Medical Center, the Veteran may be referred to a community provider.  The VA Medical Center’s Office of Community Care will contact a provider to request acceptance of a referral and schedule an appointment. Once a provider accepts the referral, VA will send the referral packet to the CCN</a:t>
            </a:r>
            <a:r>
              <a:rPr lang="en-US" baseline="0" dirty="0">
                <a:latin typeface="Arial" pitchFamily="34" charset="0"/>
                <a:cs typeface="Arial" pitchFamily="34" charset="0"/>
              </a:rPr>
              <a:t> p</a:t>
            </a:r>
            <a:r>
              <a:rPr lang="en-US" dirty="0">
                <a:latin typeface="Arial" pitchFamily="34" charset="0"/>
                <a:cs typeface="Arial" pitchFamily="34" charset="0"/>
              </a:rPr>
              <a:t>rovider</a:t>
            </a:r>
            <a:r>
              <a:rPr lang="en-US" baseline="0" dirty="0">
                <a:latin typeface="Arial" pitchFamily="34" charset="0"/>
                <a:cs typeface="Arial" pitchFamily="34" charset="0"/>
              </a:rPr>
              <a:t> based on the provider’s preferred method to receive it. A </a:t>
            </a:r>
            <a:r>
              <a:rPr lang="en-US" dirty="0">
                <a:latin typeface="Arial" pitchFamily="34" charset="0"/>
                <a:cs typeface="Arial" pitchFamily="34" charset="0"/>
              </a:rPr>
              <a:t>Veteran may prefer to schedule themselves</a:t>
            </a:r>
            <a:r>
              <a:rPr lang="en-US" baseline="0" dirty="0">
                <a:latin typeface="Arial" pitchFamily="34" charset="0"/>
                <a:cs typeface="Arial" pitchFamily="34" charset="0"/>
              </a:rPr>
              <a:t>, after the provider accepts the referral.</a:t>
            </a:r>
            <a:endParaRPr lang="en-US" dirty="0">
              <a:latin typeface="Arial" pitchFamily="34" charset="0"/>
              <a:cs typeface="Arial" pitchFamily="34" charset="0"/>
            </a:endParaRPr>
          </a:p>
          <a:p>
            <a:pPr marL="0" indent="0">
              <a:buNone/>
            </a:pPr>
            <a:endParaRPr lang="en-US" dirty="0">
              <a:latin typeface="Arial" pitchFamily="34" charset="0"/>
              <a:cs typeface="Arial" pitchFamily="34" charset="0"/>
            </a:endParaRPr>
          </a:p>
          <a:p>
            <a:r>
              <a:rPr lang="en-US" dirty="0">
                <a:latin typeface="Arial" pitchFamily="34" charset="0"/>
                <a:cs typeface="Arial" pitchFamily="34" charset="0"/>
              </a:rPr>
              <a:t>From here </a:t>
            </a:r>
            <a:r>
              <a:rPr lang="en-US" dirty="0"/>
              <a:t>front office staff such as schedulers or receptionists</a:t>
            </a:r>
            <a:r>
              <a:rPr lang="en-US" baseline="0" dirty="0"/>
              <a:t> prepare </a:t>
            </a:r>
            <a:r>
              <a:rPr lang="en-US" dirty="0"/>
              <a:t>for the Veterans visit. Providers will understand what VA is requesting by reviewing the referral</a:t>
            </a:r>
            <a:r>
              <a:rPr lang="en-US" baseline="0" dirty="0"/>
              <a:t> packet, they provide a</a:t>
            </a:r>
            <a:r>
              <a:rPr lang="en-US" dirty="0">
                <a:solidFill>
                  <a:srgbClr val="FF0000"/>
                </a:solidFill>
              </a:rPr>
              <a:t>nd coordinate care with VA.  </a:t>
            </a:r>
            <a:r>
              <a:rPr lang="en-US" dirty="0"/>
              <a:t>Back office staff, such as medical records and</a:t>
            </a:r>
            <a:r>
              <a:rPr lang="en-US" baseline="0" dirty="0"/>
              <a:t> billing</a:t>
            </a:r>
            <a:r>
              <a:rPr lang="en-US" dirty="0"/>
              <a:t> will  submit medical documentation and file claims.</a:t>
            </a:r>
          </a:p>
        </p:txBody>
      </p:sp>
      <p:sp>
        <p:nvSpPr>
          <p:cNvPr id="4" name="Slide Number Placeholder 3"/>
          <p:cNvSpPr>
            <a:spLocks noGrp="1"/>
          </p:cNvSpPr>
          <p:nvPr>
            <p:ph type="sldNum" sz="quarter" idx="10"/>
          </p:nvPr>
        </p:nvSpPr>
        <p:spPr/>
        <p:txBody>
          <a:bodyPr/>
          <a:lstStyle/>
          <a:p>
            <a:fld id="{71B1AA27-3892-4360-B986-D6B124C223BF}" type="slidenum">
              <a:rPr lang="en-US" smtClean="0"/>
              <a:t>7</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US" dirty="0"/>
              <a:t>The referral packet will include</a:t>
            </a:r>
            <a:r>
              <a:rPr lang="en-US" baseline="0" dirty="0"/>
              <a:t> the referral with a </a:t>
            </a:r>
            <a:r>
              <a:rPr lang="en-US" dirty="0"/>
              <a:t>Standardized Episode of Care or SEOC</a:t>
            </a:r>
            <a:r>
              <a:rPr lang="en-US" baseline="0" dirty="0"/>
              <a:t>, consult/order with chief complaint, patient history and clinical findings related to the chief complaint.</a:t>
            </a:r>
          </a:p>
          <a:p>
            <a:pPr defTabSz="939363">
              <a:defRPr/>
            </a:pPr>
            <a:r>
              <a:rPr lang="en-US" baseline="0" dirty="0"/>
              <a:t>The consult/order states what the VA provider is requesting from the community provider. </a:t>
            </a:r>
            <a:endParaRPr lang="en-US" dirty="0"/>
          </a:p>
          <a:p>
            <a:pPr defTabSz="939363">
              <a:defRPr/>
            </a:pPr>
            <a:r>
              <a:rPr lang="en-US" dirty="0"/>
              <a:t>VA</a:t>
            </a:r>
            <a:r>
              <a:rPr lang="en-US" baseline="0" dirty="0"/>
              <a:t> does not want to delay treatment of a Veteran, in addition to the consult/order the provider is approved for all medically necessary services for the quantities listed on the SEOC. </a:t>
            </a:r>
            <a:r>
              <a:rPr lang="en-US" i="0" u="none" dirty="0"/>
              <a:t>When you see 999 this is a placeholder as there are not a standard </a:t>
            </a:r>
            <a:r>
              <a:rPr lang="en-US" i="0" u="none" baseline="0" dirty="0"/>
              <a:t>number of visits for the service-use your clinical judgement to provide medically necessary care to Veterans</a:t>
            </a:r>
            <a:endParaRPr lang="en-US" i="0" u="none" dirty="0"/>
          </a:p>
          <a:p>
            <a:r>
              <a:rPr lang="en-US" baseline="0" dirty="0"/>
              <a:t>The SEOCs</a:t>
            </a:r>
            <a:r>
              <a:rPr lang="en-US" b="1" baseline="0" dirty="0">
                <a:solidFill>
                  <a:srgbClr val="FF0000"/>
                </a:solidFill>
              </a:rPr>
              <a:t>  </a:t>
            </a:r>
            <a:r>
              <a:rPr lang="en-US" b="0" baseline="0" dirty="0">
                <a:solidFill>
                  <a:srgbClr val="FF0000"/>
                </a:solidFill>
              </a:rPr>
              <a:t>will indicate</a:t>
            </a:r>
            <a:r>
              <a:rPr lang="en-US" b="0" baseline="0" dirty="0"/>
              <a:t> </a:t>
            </a:r>
            <a:r>
              <a:rPr lang="en-US" b="0" strike="noStrike" dirty="0"/>
              <a:t>a </a:t>
            </a:r>
            <a:r>
              <a:rPr lang="en-US" strike="noStrike" dirty="0"/>
              <a:t>set of services </a:t>
            </a:r>
            <a:r>
              <a:rPr lang="en-US" dirty="0"/>
              <a:t>and procedures that relate to a specific category of care or sub-specialty. </a:t>
            </a:r>
            <a:r>
              <a:rPr lang="en-US" b="0" i="0" u="none" dirty="0"/>
              <a:t>VA has revised the SEOCS to be more inclusive</a:t>
            </a:r>
            <a:r>
              <a:rPr lang="en-US" b="0" i="0" u="none" baseline="0" dirty="0"/>
              <a:t> to avoid the need to go back to VA for additional approvals while treating a Veteran</a:t>
            </a:r>
          </a:p>
          <a:p>
            <a:endParaRPr lang="en-US" b="0" i="1" u="sng" dirty="0"/>
          </a:p>
          <a:p>
            <a:pPr defTabSz="939363">
              <a:defRPr/>
            </a:pPr>
            <a:r>
              <a:rPr lang="en-US" b="0" i="0" u="none" dirty="0"/>
              <a:t>The VA is required by law to bill Third Party Payers (TPP) for care that is not related to a Veteran’s service-connected disability or Special Authority. This requires VA to call TPPs for precertification for patients who are Veteran Health</a:t>
            </a:r>
            <a:r>
              <a:rPr lang="en-US" b="0" i="0" u="none" baseline="0" dirty="0"/>
              <a:t> Administration </a:t>
            </a:r>
            <a:r>
              <a:rPr lang="en-US" b="0" i="0" u="none" dirty="0"/>
              <a:t>beneficiaries with other billable health insurance (OHI).  Further instruction will be provided on the referral</a:t>
            </a:r>
            <a:r>
              <a:rPr lang="en-US" b="0" i="0" u="none" baseline="0" dirty="0"/>
              <a:t> and are available on va.gov/</a:t>
            </a:r>
            <a:r>
              <a:rPr lang="en-US" b="0" i="0" u="none" baseline="0" dirty="0" err="1"/>
              <a:t>communitycare</a:t>
            </a:r>
            <a:r>
              <a:rPr lang="en-US" b="0" i="0" u="none" baseline="0" dirty="0"/>
              <a:t> under Precertification Requirements</a:t>
            </a:r>
            <a:endParaRPr lang="en-US" b="0" i="0" u="none" dirty="0"/>
          </a:p>
          <a:p>
            <a:endParaRPr lang="en-US" dirty="0"/>
          </a:p>
          <a:p>
            <a:r>
              <a:rPr lang="en-US" dirty="0"/>
              <a:t>On this referral</a:t>
            </a:r>
            <a:r>
              <a:rPr lang="en-US" baseline="0" dirty="0"/>
              <a:t> the referral number is listed along with the SEOC: Hematology </a:t>
            </a:r>
            <a:r>
              <a:rPr lang="en-US" dirty="0"/>
              <a:t>SEOC 1.0.2 PRCT---</a:t>
            </a:r>
          </a:p>
          <a:p>
            <a:r>
              <a:rPr lang="en-US" dirty="0"/>
              <a:t>The referral also contains the length of time it is valid, this one is for  6 months.</a:t>
            </a:r>
          </a:p>
          <a:p>
            <a:pPr defTabSz="939363">
              <a:defRPr/>
            </a:pPr>
            <a:r>
              <a:rPr lang="en-US" dirty="0"/>
              <a:t>The </a:t>
            </a:r>
            <a:r>
              <a:rPr lang="en-US" i="0" dirty="0"/>
              <a:t>expiration</a:t>
            </a:r>
            <a:r>
              <a:rPr lang="en-US" dirty="0"/>
              <a:t> date may change based on the first appointment to allow for the complete timeframe from appointment to expiration date. When recalculated a new referral is not issued however provider will be able to see the update in HSRM or the secure provider portal.</a:t>
            </a:r>
          </a:p>
          <a:p>
            <a:endParaRPr lang="en-US" dirty="0"/>
          </a:p>
          <a:p>
            <a:pPr defTabSz="939363">
              <a:defRPr/>
            </a:pPr>
            <a:r>
              <a:rPr lang="en-US" dirty="0"/>
              <a:t>The referring VA facility and contact information is also on the referral.</a:t>
            </a:r>
          </a:p>
          <a:p>
            <a:pPr defTabSz="939363">
              <a:defRPr/>
            </a:pPr>
            <a:endParaRPr lang="en-US" i="0" dirty="0"/>
          </a:p>
          <a:p>
            <a:pPr defTabSz="939363">
              <a:defRPr/>
            </a:pPr>
            <a:r>
              <a:rPr lang="en-US" i="0" dirty="0"/>
              <a:t>Under the Veteran Name</a:t>
            </a:r>
            <a:r>
              <a:rPr lang="en-US" i="0" baseline="0" dirty="0"/>
              <a:t> you will see the Veteran Integration Control Number (ICN) you can now use this number or the Veteran’s Social Security Number as the member ID</a:t>
            </a:r>
            <a:endParaRPr lang="en-US" i="0" dirty="0"/>
          </a:p>
          <a:p>
            <a:endParaRPr lang="en-US" dirty="0"/>
          </a:p>
          <a:p>
            <a:endParaRPr lang="en-US" dirty="0"/>
          </a:p>
          <a:p>
            <a:endParaRPr lang="en-US" i="1" u="sng" dirty="0"/>
          </a:p>
        </p:txBody>
      </p:sp>
      <p:sp>
        <p:nvSpPr>
          <p:cNvPr id="4" name="Slide Number Placeholder 3"/>
          <p:cNvSpPr>
            <a:spLocks noGrp="1"/>
          </p:cNvSpPr>
          <p:nvPr>
            <p:ph type="sldNum" sz="quarter" idx="10"/>
          </p:nvPr>
        </p:nvSpPr>
        <p:spPr/>
        <p:txBody>
          <a:bodyPr/>
          <a:lstStyle/>
          <a:p>
            <a:fld id="{71B1AA27-3892-4360-B986-D6B124C223BF}" type="slidenum">
              <a:rPr lang="en-US" smtClean="0"/>
              <a:t>8</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referral you will see details and</a:t>
            </a:r>
            <a:r>
              <a:rPr lang="en-US" baseline="0" dirty="0"/>
              <a:t> contact information at the </a:t>
            </a:r>
            <a:r>
              <a:rPr lang="en-US" dirty="0"/>
              <a:t>referring</a:t>
            </a:r>
            <a:r>
              <a:rPr lang="en-US" baseline="0" dirty="0"/>
              <a:t> VA Medical Facility as well as billing information. When an approved referral is generated VA is always the primary payer.</a:t>
            </a:r>
          </a:p>
          <a:p>
            <a:endParaRPr lang="en-US" baseline="0" dirty="0"/>
          </a:p>
          <a:p>
            <a:r>
              <a:rPr lang="en-US" baseline="0" dirty="0"/>
              <a:t>The affiliation and Network is </a:t>
            </a:r>
            <a:r>
              <a:rPr lang="en-US" dirty="0"/>
              <a:t>very important to</a:t>
            </a:r>
            <a:r>
              <a:rPr lang="en-US" baseline="0" dirty="0"/>
              <a:t> recognize </a:t>
            </a:r>
            <a:r>
              <a:rPr lang="en-US" dirty="0"/>
              <a:t>during the transition from PC3 to Optum as the third party administrator for the Community Care Network.  Here you will see the Affiliation listed as CCN 1, 2 or</a:t>
            </a:r>
            <a:r>
              <a:rPr lang="en-US" baseline="0" dirty="0"/>
              <a:t> 3 and the Network as CC Network 1, 2 or 3 depending on region.</a:t>
            </a:r>
            <a:endParaRPr lang="en-US" dirty="0"/>
          </a:p>
        </p:txBody>
      </p:sp>
      <p:sp>
        <p:nvSpPr>
          <p:cNvPr id="4" name="Slide Number Placeholder 3"/>
          <p:cNvSpPr>
            <a:spLocks noGrp="1"/>
          </p:cNvSpPr>
          <p:nvPr>
            <p:ph type="sldNum" sz="quarter" idx="10"/>
          </p:nvPr>
        </p:nvSpPr>
        <p:spPr/>
        <p:txBody>
          <a:bodyPr/>
          <a:lstStyle/>
          <a:p>
            <a:fld id="{71B1AA27-3892-4360-B986-D6B124C223BF}" type="slidenum">
              <a:rPr lang="en-US" smtClean="0"/>
              <a:t>9</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If a provider identifies</a:t>
            </a:r>
            <a:r>
              <a:rPr lang="en-US" baseline="0" dirty="0"/>
              <a:t> </a:t>
            </a:r>
            <a:r>
              <a:rPr lang="en-US" dirty="0"/>
              <a:t>a need for additional care that falls outside of the original referral and SEOC or there is a need to extend the duration of the referral, a Request for Services (RFS) form must be submitted to </a:t>
            </a:r>
            <a:r>
              <a:rPr lang="en-US" i="0" dirty="0"/>
              <a:t>VA for review. </a:t>
            </a:r>
            <a:r>
              <a:rPr lang="en-US" i="0" u="none" dirty="0"/>
              <a:t>The goal of</a:t>
            </a:r>
            <a:r>
              <a:rPr lang="en-US" i="0" u="none" baseline="0" dirty="0"/>
              <a:t>  t</a:t>
            </a:r>
            <a:r>
              <a:rPr lang="en-US" i="0" dirty="0"/>
              <a:t>he </a:t>
            </a:r>
            <a:r>
              <a:rPr lang="en-US" dirty="0"/>
              <a:t>VA Medical Center </a:t>
            </a:r>
            <a:r>
              <a:rPr lang="en-US" i="0" u="none" dirty="0"/>
              <a:t>is</a:t>
            </a:r>
            <a:r>
              <a:rPr lang="en-US" i="0" u="none" baseline="0" dirty="0"/>
              <a:t> to </a:t>
            </a:r>
            <a:r>
              <a:rPr lang="en-US" dirty="0"/>
              <a:t>process all requests within three business days. The community provider will be notified of the decision or outcome via their preferred method of communication. The notification will also indicate if the care will be provided within VA or in the community. This form is also used for requests for VA to fulfill DME, Prosthetic, eyeglasses, and oxygen requests.</a:t>
            </a:r>
            <a:endParaRPr lang="en-US" dirty="0">
              <a:solidFill>
                <a:srgbClr val="FFFF00"/>
              </a:solidFill>
            </a:endParaRPr>
          </a:p>
          <a:p>
            <a:endParaRPr lang="en-US" i="1" u="sng" dirty="0"/>
          </a:p>
        </p:txBody>
      </p:sp>
      <p:sp>
        <p:nvSpPr>
          <p:cNvPr id="4" name="Slide Number Placeholder 3"/>
          <p:cNvSpPr>
            <a:spLocks noGrp="1"/>
          </p:cNvSpPr>
          <p:nvPr>
            <p:ph type="sldNum" sz="quarter" idx="10"/>
          </p:nvPr>
        </p:nvSpPr>
        <p:spPr/>
        <p:txBody>
          <a:bodyPr/>
          <a:lstStyle/>
          <a:p>
            <a:fld id="{71B1AA27-3892-4360-B986-D6B124C223BF}" type="slidenum">
              <a:rPr lang="en-US" smtClean="0"/>
              <a:t>10</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2">
              <a:defRPr/>
            </a:pPr>
            <a:r>
              <a:rPr lang="en-US" dirty="0"/>
              <a:t>Here is the</a:t>
            </a:r>
            <a:r>
              <a:rPr lang="en-US" baseline="0" dirty="0"/>
              <a:t> Request for services form.  The provider is required to send the completed form to the VA the same day the provider determines care is needed.</a:t>
            </a:r>
          </a:p>
          <a:p>
            <a:pPr defTabSz="914282">
              <a:defRPr/>
            </a:pPr>
            <a:r>
              <a:rPr lang="en-US" baseline="0" dirty="0"/>
              <a:t>This form can be uploaded into HSRM or sent to VA through secure email or </a:t>
            </a:r>
            <a:r>
              <a:rPr lang="en-US" i="1" u="none" baseline="0" dirty="0"/>
              <a:t>secure </a:t>
            </a:r>
            <a:r>
              <a:rPr lang="en-US" baseline="0" dirty="0"/>
              <a:t>fax and must include the provider signature, </a:t>
            </a:r>
            <a:r>
              <a:rPr lang="en-US" b="0" baseline="0" dirty="0"/>
              <a:t>The signature is necessary since the RFS form serves as physician orders. </a:t>
            </a:r>
            <a:r>
              <a:rPr lang="en-US" baseline="0" dirty="0"/>
              <a:t>This form is available at </a:t>
            </a:r>
            <a:r>
              <a:rPr lang="en-US" u="none" baseline="0" dirty="0">
                <a:solidFill>
                  <a:srgbClr val="0070C0"/>
                </a:solidFill>
              </a:rPr>
              <a:t>provider.vacommunitycare.com</a:t>
            </a:r>
            <a:r>
              <a:rPr lang="en-US" u="none" dirty="0">
                <a:solidFill>
                  <a:srgbClr val="0070C0"/>
                </a:solidFill>
              </a:rPr>
              <a:t> </a:t>
            </a:r>
            <a:r>
              <a:rPr lang="en-US" dirty="0"/>
              <a:t>&gt; Documents &amp; Links</a:t>
            </a:r>
          </a:p>
          <a:p>
            <a:endParaRPr lang="en-US" i="1" u="sng" dirty="0"/>
          </a:p>
        </p:txBody>
      </p:sp>
      <p:sp>
        <p:nvSpPr>
          <p:cNvPr id="4" name="Slide Number Placeholder 3"/>
          <p:cNvSpPr>
            <a:spLocks noGrp="1"/>
          </p:cNvSpPr>
          <p:nvPr>
            <p:ph type="sldNum" sz="quarter" idx="10"/>
          </p:nvPr>
        </p:nvSpPr>
        <p:spPr/>
        <p:txBody>
          <a:bodyPr/>
          <a:lstStyle/>
          <a:p>
            <a:fld id="{71B1AA27-3892-4360-B986-D6B124C223BF}" type="slidenum">
              <a:rPr lang="en-US" smtClean="0"/>
              <a:t>11</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part of the VA CCN medical documentation requirements, providers must have a release of medical records, which includes the Veteran’s signature on file. </a:t>
            </a:r>
          </a:p>
          <a:p>
            <a:endParaRPr lang="en-US" dirty="0"/>
          </a:p>
          <a:p>
            <a:pPr>
              <a:buNone/>
            </a:pPr>
            <a:r>
              <a:rPr lang="en-US" dirty="0"/>
              <a:t>Outpatient care requires medical documentation to be sent to VA within 30 days of the Veterans initial appointment.  The provider will submit medical documentation again within 30 days of completing the episode of care on the referral.  </a:t>
            </a:r>
          </a:p>
          <a:p>
            <a:endParaRPr lang="en-US" dirty="0"/>
          </a:p>
          <a:p>
            <a:r>
              <a:rPr lang="en-US" dirty="0"/>
              <a:t>Inpatient</a:t>
            </a:r>
            <a:r>
              <a:rPr lang="en-US" baseline="0" dirty="0"/>
              <a:t> care requires documentation to be sent to VA within 30 days of discharge to include </a:t>
            </a:r>
            <a:r>
              <a:rPr lang="en-US" strike="noStrike" baseline="0" dirty="0"/>
              <a:t>at</a:t>
            </a:r>
            <a:r>
              <a:rPr lang="en-US" baseline="0" dirty="0"/>
              <a:t> a minimum, the discharge summary.</a:t>
            </a:r>
          </a:p>
          <a:p>
            <a:endParaRPr lang="en-US" baseline="0" dirty="0"/>
          </a:p>
          <a:p>
            <a:r>
              <a:rPr lang="en-US" dirty="0"/>
              <a:t>VA may send additional medical documentation</a:t>
            </a:r>
            <a:r>
              <a:rPr lang="en-US" baseline="0" dirty="0"/>
              <a:t> requests and will provide turn around times with their request.</a:t>
            </a:r>
            <a:endParaRPr lang="en-US" dirty="0"/>
          </a:p>
          <a:p>
            <a:endParaRPr lang="en-US" i="1" u="sng" dirty="0"/>
          </a:p>
        </p:txBody>
      </p:sp>
      <p:sp>
        <p:nvSpPr>
          <p:cNvPr id="4" name="Slide Number Placeholder 3"/>
          <p:cNvSpPr>
            <a:spLocks noGrp="1"/>
          </p:cNvSpPr>
          <p:nvPr>
            <p:ph type="sldNum" sz="quarter" idx="10"/>
          </p:nvPr>
        </p:nvSpPr>
        <p:spPr/>
        <p:txBody>
          <a:bodyPr/>
          <a:lstStyle/>
          <a:p>
            <a:fld id="{71B1AA27-3892-4360-B986-D6B124C223BF}" type="slidenum">
              <a:rPr lang="en-US" smtClean="0"/>
              <a:t>12</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E87722"/>
              </a:buClr>
            </a:pPr>
            <a:r>
              <a:rPr lang="en-US" sz="1200" dirty="0"/>
              <a:t>Claims are required to be submitted to Optum within 180 days from the date of service</a:t>
            </a:r>
          </a:p>
          <a:p>
            <a:pPr>
              <a:buClr>
                <a:srgbClr val="E87722"/>
              </a:buClr>
            </a:pPr>
            <a:r>
              <a:rPr lang="en-US" sz="1200" dirty="0"/>
              <a:t>The referral number will be VA+10 digits.  This is required on all claims submitted.</a:t>
            </a:r>
          </a:p>
          <a:p>
            <a:pPr defTabSz="939363">
              <a:buClr>
                <a:srgbClr val="E87722"/>
              </a:buClr>
              <a:defRPr/>
            </a:pPr>
            <a:r>
              <a:rPr lang="en-US" sz="1200" dirty="0"/>
              <a:t>Use the Veteran’s Social Security number </a:t>
            </a:r>
            <a:r>
              <a:rPr lang="en-US" sz="1200" i="0" dirty="0"/>
              <a:t>or </a:t>
            </a:r>
            <a:r>
              <a:rPr lang="en-US" sz="1200" i="0" baseline="0" dirty="0"/>
              <a:t>ICN </a:t>
            </a:r>
            <a:r>
              <a:rPr lang="en-US" sz="1200" baseline="0" dirty="0"/>
              <a:t>as </a:t>
            </a:r>
            <a:r>
              <a:rPr lang="en-US" sz="1200" dirty="0"/>
              <a:t>the member ID</a:t>
            </a:r>
          </a:p>
          <a:p>
            <a:pPr>
              <a:buClr>
                <a:srgbClr val="E87722"/>
              </a:buClr>
            </a:pPr>
            <a:endParaRPr lang="en-US" sz="1200" dirty="0"/>
          </a:p>
          <a:p>
            <a:pPr>
              <a:buClr>
                <a:srgbClr val="E87722"/>
              </a:buClr>
            </a:pPr>
            <a:r>
              <a:rPr lang="en-US" sz="1200" dirty="0"/>
              <a:t>Providers bill with NPI and TIN or SS#</a:t>
            </a:r>
          </a:p>
          <a:p>
            <a:pPr>
              <a:buClr>
                <a:srgbClr val="E87722"/>
              </a:buClr>
            </a:pPr>
            <a:endParaRPr lang="en-US" sz="1200" dirty="0"/>
          </a:p>
          <a:p>
            <a:pPr defTabSz="939363">
              <a:buClr>
                <a:srgbClr val="E87722"/>
              </a:buClr>
              <a:defRPr/>
            </a:pPr>
            <a:r>
              <a:rPr lang="en-US" sz="1200" dirty="0"/>
              <a:t>Do not submit Medical Documentation with claims, all Medical Documentation must be submitted directly to the local VA.</a:t>
            </a:r>
          </a:p>
          <a:p>
            <a:pPr>
              <a:buClr>
                <a:srgbClr val="E87722"/>
              </a:buClr>
            </a:pPr>
            <a:endParaRPr lang="en-US" sz="1200" dirty="0"/>
          </a:p>
          <a:p>
            <a:pPr>
              <a:buClr>
                <a:srgbClr val="E87722"/>
              </a:buClr>
            </a:pPr>
            <a:endParaRPr lang="en-US" sz="1200" dirty="0"/>
          </a:p>
          <a:p>
            <a:pPr>
              <a:buClr>
                <a:srgbClr val="E87722"/>
              </a:buClr>
            </a:pPr>
            <a:r>
              <a:rPr lang="en-US" sz="1200" i="0" dirty="0"/>
              <a:t>Claims</a:t>
            </a:r>
            <a:r>
              <a:rPr lang="en-US" sz="1200" i="0" baseline="0" dirty="0"/>
              <a:t> reconsideration requests must be submitted to Optum within 90 days from the date </a:t>
            </a:r>
            <a:r>
              <a:rPr lang="en-US" sz="1200" i="0" strike="noStrike" baseline="0" dirty="0"/>
              <a:t>of denial </a:t>
            </a:r>
            <a:r>
              <a:rPr lang="en-US" sz="1200" i="0" baseline="0" dirty="0"/>
              <a:t>and within 12 months from the process date when a claim has not been denied but the provider believes the claim has been incorrectly paid.</a:t>
            </a:r>
            <a:endParaRPr lang="en-US" sz="1200" i="0" dirty="0"/>
          </a:p>
          <a:p>
            <a:pPr>
              <a:buClr>
                <a:srgbClr val="E87722"/>
              </a:buClr>
            </a:pPr>
            <a:endParaRPr lang="en-US" sz="1200" dirty="0"/>
          </a:p>
          <a:p>
            <a:pPr marL="293551" indent="-293551" defTabSz="939363">
              <a:buClr>
                <a:srgbClr val="FFFFFF">
                  <a:lumMod val="50000"/>
                </a:srgbClr>
              </a:buClr>
              <a:buFont typeface="Arial" panose="020B0604020202020204" pitchFamily="34" charset="0"/>
              <a:buChar char="•"/>
              <a:defRPr/>
            </a:pPr>
            <a:r>
              <a:rPr lang="en-US" sz="1200" dirty="0">
                <a:solidFill>
                  <a:schemeClr val="accent5">
                    <a:lumMod val="60000"/>
                    <a:lumOff val="40000"/>
                  </a:schemeClr>
                </a:solidFill>
              </a:rPr>
              <a:t>As long as a participating CCN Emergency </a:t>
            </a:r>
            <a:r>
              <a:rPr lang="en-US" sz="1200" dirty="0" err="1">
                <a:solidFill>
                  <a:schemeClr val="accent5">
                    <a:lumMod val="60000"/>
                    <a:lumOff val="40000"/>
                  </a:schemeClr>
                </a:solidFill>
              </a:rPr>
              <a:t>dept</a:t>
            </a:r>
            <a:r>
              <a:rPr lang="en-US" sz="1200" dirty="0">
                <a:solidFill>
                  <a:schemeClr val="accent5">
                    <a:lumMod val="60000"/>
                    <a:lumOff val="40000"/>
                  </a:schemeClr>
                </a:solidFill>
              </a:rPr>
              <a:t> notifies VA within 72 hours of an ER visit and the Veteran is eligible for community care the notification will generate a consult/order and a retroactive referral will be generated for the claim to be paid by Optum. </a:t>
            </a:r>
          </a:p>
          <a:p>
            <a:pPr marL="293551" indent="-293551">
              <a:buClr>
                <a:srgbClr val="FFFFFF">
                  <a:lumMod val="50000"/>
                </a:srgbClr>
              </a:buClr>
              <a:buFont typeface="Arial" panose="020B0604020202020204" pitchFamily="34" charset="0"/>
              <a:buChar char="•"/>
            </a:pPr>
            <a:endParaRPr lang="en-US" sz="1200" dirty="0">
              <a:solidFill>
                <a:srgbClr val="55565A"/>
              </a:solidFill>
            </a:endParaRPr>
          </a:p>
          <a:p>
            <a:pPr marL="293551" indent="-293551">
              <a:buClr>
                <a:srgbClr val="FFFFFF">
                  <a:lumMod val="50000"/>
                </a:srgbClr>
              </a:buClr>
              <a:buFont typeface="Arial" panose="020B0604020202020204" pitchFamily="34" charset="0"/>
              <a:buChar char="•"/>
            </a:pPr>
            <a:r>
              <a:rPr lang="en-US" sz="1200" dirty="0">
                <a:solidFill>
                  <a:srgbClr val="55565A"/>
                </a:solidFill>
              </a:rPr>
              <a:t>When a Veteran receives services for emergency care from an out-of-network provider the claim needs to be submitted to VA within 90 days of encounter. VA will evaluate eligibility for payment and process claim accordingly.</a:t>
            </a:r>
          </a:p>
          <a:p>
            <a:endParaRPr lang="en-US" i="1" u="sng" dirty="0"/>
          </a:p>
        </p:txBody>
      </p:sp>
      <p:sp>
        <p:nvSpPr>
          <p:cNvPr id="4" name="Slide Number Placeholder 3"/>
          <p:cNvSpPr>
            <a:spLocks noGrp="1"/>
          </p:cNvSpPr>
          <p:nvPr>
            <p:ph type="sldNum" sz="quarter" idx="10"/>
          </p:nvPr>
        </p:nvSpPr>
        <p:spPr/>
        <p:txBody>
          <a:bodyPr/>
          <a:lstStyle/>
          <a:p>
            <a:fld id="{71B1AA27-3892-4360-B986-D6B124C223BF}" type="slidenum">
              <a:rPr lang="en-US" smtClean="0"/>
              <a:t>13</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be reimbursed a national recognized claim form must be used to include a </a:t>
            </a:r>
          </a:p>
          <a:p>
            <a:r>
              <a:rPr lang="en-US" dirty="0"/>
              <a:t>CMS 1500 Place the referral number in Box 23.</a:t>
            </a:r>
          </a:p>
          <a:p>
            <a:r>
              <a:rPr lang="en-US" i="0" dirty="0"/>
              <a:t>CMS</a:t>
            </a:r>
            <a:r>
              <a:rPr lang="en-US" i="0" baseline="0" dirty="0"/>
              <a:t> 1450 / </a:t>
            </a:r>
            <a:r>
              <a:rPr lang="en-US" dirty="0"/>
              <a:t>UB04:  Place the referral number in field 63A, home health agencies and skilled nursing facilities using Outcome and Assessment Information Set (OASIS)  should put the 18 byte treatment authorization code in field 63B</a:t>
            </a:r>
          </a:p>
          <a:p>
            <a:endParaRPr lang="en-US" dirty="0"/>
          </a:p>
          <a:p>
            <a:r>
              <a:rPr lang="en-US" dirty="0"/>
              <a:t>dental providers </a:t>
            </a:r>
            <a:r>
              <a:rPr lang="en-US" i="0" dirty="0"/>
              <a:t>and medical</a:t>
            </a:r>
            <a:r>
              <a:rPr lang="en-US" i="0" baseline="0" dirty="0"/>
              <a:t> providers billing approved dental procedures use</a:t>
            </a:r>
            <a:r>
              <a:rPr lang="en-US" i="0" dirty="0"/>
              <a:t> </a:t>
            </a:r>
            <a:r>
              <a:rPr lang="en-US" dirty="0"/>
              <a:t>an ADA claim form , referral # goes in field 2, additional information</a:t>
            </a:r>
            <a:r>
              <a:rPr lang="en-US" baseline="0" dirty="0"/>
              <a:t> on dental billing is available at provider.vacommunitycare.com &gt; Training &amp; Guides &gt; Dental Provider</a:t>
            </a:r>
            <a:endParaRPr lang="en-US" dirty="0"/>
          </a:p>
          <a:p>
            <a:endParaRPr lang="en-US" dirty="0"/>
          </a:p>
          <a:p>
            <a:r>
              <a:rPr lang="en-US" dirty="0"/>
              <a:t>All claims require the referral number. </a:t>
            </a:r>
          </a:p>
          <a:p>
            <a:endParaRPr lang="en-US" dirty="0"/>
          </a:p>
          <a:p>
            <a:r>
              <a:rPr lang="en-US" dirty="0"/>
              <a:t>Providers can file claims through EDI with the payer id VACCN, by using the portal, mail or secure fax.</a:t>
            </a:r>
          </a:p>
          <a:p>
            <a:endParaRPr lang="en-US" dirty="0"/>
          </a:p>
          <a:p>
            <a:r>
              <a:rPr lang="en-US" dirty="0"/>
              <a:t>This information is also available in the Provider Manual and the Provider Services and Resources document at provider.vacommunitycare.com </a:t>
            </a:r>
          </a:p>
          <a:p>
            <a:endParaRPr lang="en-US" i="1" u="sng" dirty="0"/>
          </a:p>
        </p:txBody>
      </p:sp>
      <p:sp>
        <p:nvSpPr>
          <p:cNvPr id="4" name="Slide Number Placeholder 3"/>
          <p:cNvSpPr>
            <a:spLocks noGrp="1"/>
          </p:cNvSpPr>
          <p:nvPr>
            <p:ph type="sldNum" sz="quarter" idx="10"/>
          </p:nvPr>
        </p:nvSpPr>
        <p:spPr/>
        <p:txBody>
          <a:bodyPr/>
          <a:lstStyle/>
          <a:p>
            <a:fld id="{71B1AA27-3892-4360-B986-D6B124C223BF}" type="slidenum">
              <a:rPr lang="en-US" smtClean="0"/>
              <a:t>14</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services to support</a:t>
            </a:r>
            <a:r>
              <a:rPr lang="en-US" sz="1200" kern="1200" baseline="0" dirty="0">
                <a:solidFill>
                  <a:schemeClr val="tx1"/>
                </a:solidFill>
                <a:effectLst/>
                <a:latin typeface="+mn-lt"/>
                <a:ea typeface="+mn-ea"/>
                <a:cs typeface="+mn-cs"/>
              </a:rPr>
              <a:t> CCN providers: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Access</a:t>
            </a:r>
            <a:r>
              <a:rPr lang="en-US" sz="1200" kern="1200" baseline="0" dirty="0">
                <a:solidFill>
                  <a:schemeClr val="tx1"/>
                </a:solidFill>
                <a:effectLst/>
                <a:latin typeface="+mn-lt"/>
                <a:ea typeface="+mn-ea"/>
                <a:cs typeface="+mn-cs"/>
              </a:rPr>
              <a:t> the </a:t>
            </a:r>
            <a:r>
              <a:rPr lang="en-US" sz="1200" kern="1200" dirty="0">
                <a:solidFill>
                  <a:schemeClr val="tx1"/>
                </a:solidFill>
                <a:effectLst/>
                <a:latin typeface="+mn-lt"/>
                <a:ea typeface="+mn-ea"/>
                <a:cs typeface="+mn-cs"/>
              </a:rPr>
              <a:t>VA CCN </a:t>
            </a:r>
            <a:r>
              <a:rPr lang="en-US" sz="1200" b="1" kern="1200" dirty="0">
                <a:solidFill>
                  <a:schemeClr val="tx1"/>
                </a:solidFill>
                <a:effectLst/>
                <a:latin typeface="+mn-lt"/>
                <a:ea typeface="+mn-ea"/>
                <a:cs typeface="+mn-cs"/>
              </a:rPr>
              <a:t>Provider Portal, provider.vacommunitycare.com</a:t>
            </a:r>
            <a:r>
              <a:rPr lang="en-US" sz="1200" kern="1200" dirty="0">
                <a:solidFill>
                  <a:schemeClr val="tx1"/>
                </a:solidFill>
                <a:effectLst/>
                <a:latin typeface="+mn-lt"/>
                <a:ea typeface="+mn-ea"/>
                <a:cs typeface="+mn-cs"/>
              </a:rPr>
              <a:t>  to:</a:t>
            </a:r>
          </a:p>
          <a:p>
            <a:pPr lvl="0"/>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View</a:t>
            </a:r>
            <a:r>
              <a:rPr lang="en-US" sz="1200" kern="1200" dirty="0">
                <a:solidFill>
                  <a:schemeClr val="tx1"/>
                </a:solidFill>
                <a:effectLst/>
                <a:latin typeface="+mn-lt"/>
                <a:ea typeface="+mn-ea"/>
                <a:cs typeface="+mn-cs"/>
              </a:rPr>
              <a:t> referrals</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Submit </a:t>
            </a:r>
            <a:r>
              <a:rPr lang="en-US" sz="1200" kern="1200" dirty="0">
                <a:solidFill>
                  <a:schemeClr val="tx1"/>
                </a:solidFill>
                <a:effectLst/>
                <a:latin typeface="+mn-lt"/>
                <a:ea typeface="+mn-ea"/>
                <a:cs typeface="+mn-cs"/>
              </a:rPr>
              <a:t>claims</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Link to</a:t>
            </a:r>
            <a:r>
              <a:rPr lang="en-US" sz="1200" kern="1200" dirty="0">
                <a:solidFill>
                  <a:schemeClr val="tx1"/>
                </a:solidFill>
                <a:effectLst/>
                <a:latin typeface="+mn-lt"/>
                <a:ea typeface="+mn-ea"/>
                <a:cs typeface="+mn-cs"/>
              </a:rPr>
              <a:t> the VA CCN provider directory</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Access</a:t>
            </a:r>
            <a:r>
              <a:rPr lang="en-US" sz="1200" kern="1200" dirty="0">
                <a:solidFill>
                  <a:schemeClr val="tx1"/>
                </a:solidFill>
                <a:effectLst/>
                <a:latin typeface="+mn-lt"/>
                <a:ea typeface="+mn-ea"/>
                <a:cs typeface="+mn-cs"/>
              </a:rPr>
              <a:t> claim information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Verify</a:t>
            </a:r>
            <a:r>
              <a:rPr lang="en-US" sz="1200" kern="1200" dirty="0">
                <a:solidFill>
                  <a:schemeClr val="tx1"/>
                </a:solidFill>
                <a:effectLst/>
                <a:latin typeface="+mn-lt"/>
                <a:ea typeface="+mn-ea"/>
                <a:cs typeface="+mn-cs"/>
              </a:rPr>
              <a:t> Veteran eligibility</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Monitor</a:t>
            </a:r>
            <a:r>
              <a:rPr lang="en-US" sz="1200" kern="1200" dirty="0">
                <a:solidFill>
                  <a:schemeClr val="tx1"/>
                </a:solidFill>
                <a:effectLst/>
                <a:latin typeface="+mn-lt"/>
                <a:ea typeface="+mn-ea"/>
                <a:cs typeface="+mn-cs"/>
              </a:rPr>
              <a:t> real-time pharmacy dispensing information</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Chat </a:t>
            </a:r>
            <a:r>
              <a:rPr lang="en-US" sz="1200" b="0" kern="1200" dirty="0">
                <a:solidFill>
                  <a:schemeClr val="tx1"/>
                </a:solidFill>
                <a:effectLst/>
                <a:latin typeface="+mn-lt"/>
                <a:ea typeface="+mn-ea"/>
                <a:cs typeface="+mn-cs"/>
              </a:rPr>
              <a:t>with provider services </a:t>
            </a:r>
          </a:p>
          <a:p>
            <a:pPr lvl="0"/>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 Use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CCN </a:t>
            </a:r>
            <a:r>
              <a:rPr lang="en-US" sz="1200" b="1" kern="1200" dirty="0">
                <a:solidFill>
                  <a:schemeClr val="tx1"/>
                </a:solidFill>
                <a:effectLst/>
                <a:latin typeface="+mn-lt"/>
                <a:ea typeface="+mn-ea"/>
                <a:cs typeface="+mn-cs"/>
              </a:rPr>
              <a:t>Provider Services</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Benefit </a:t>
            </a:r>
            <a:r>
              <a:rPr lang="en-US" sz="1200" b="0" kern="1200" dirty="0">
                <a:solidFill>
                  <a:schemeClr val="tx1"/>
                </a:solidFill>
                <a:effectLst/>
                <a:latin typeface="+mn-lt"/>
                <a:ea typeface="+mn-ea"/>
                <a:cs typeface="+mn-cs"/>
              </a:rPr>
              <a:t>issue resolution</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Claim</a:t>
            </a:r>
            <a:r>
              <a:rPr lang="en-US" sz="1200" b="1" kern="1200" baseline="0" dirty="0">
                <a:solidFill>
                  <a:schemeClr val="tx1"/>
                </a:solidFill>
                <a:effectLst/>
                <a:latin typeface="+mn-lt"/>
                <a:ea typeface="+mn-ea"/>
                <a:cs typeface="+mn-cs"/>
              </a:rPr>
              <a:t> </a:t>
            </a:r>
            <a:r>
              <a:rPr lang="en-US" sz="1200" b="0" kern="1200" baseline="0" dirty="0">
                <a:solidFill>
                  <a:schemeClr val="tx1"/>
                </a:solidFill>
                <a:effectLst/>
                <a:latin typeface="+mn-lt"/>
                <a:ea typeface="+mn-ea"/>
                <a:cs typeface="+mn-cs"/>
              </a:rPr>
              <a:t>status and issue resolution</a:t>
            </a:r>
          </a:p>
          <a:p>
            <a:pPr marL="171450" lvl="0" indent="-171450">
              <a:buFont typeface="Arial" panose="020B0604020202020204" pitchFamily="34" charset="0"/>
              <a:buChar char="•"/>
            </a:pPr>
            <a:r>
              <a:rPr lang="en-US" sz="1200" b="1" kern="1200" baseline="0" dirty="0">
                <a:solidFill>
                  <a:schemeClr val="tx1"/>
                </a:solidFill>
                <a:effectLst/>
                <a:latin typeface="+mn-lt"/>
                <a:ea typeface="+mn-ea"/>
                <a:cs typeface="+mn-cs"/>
              </a:rPr>
              <a:t>Pharmacy </a:t>
            </a:r>
            <a:r>
              <a:rPr lang="en-US" sz="1200" b="0" kern="1200" baseline="0" dirty="0">
                <a:solidFill>
                  <a:schemeClr val="tx1"/>
                </a:solidFill>
                <a:effectLst/>
                <a:latin typeface="+mn-lt"/>
                <a:ea typeface="+mn-ea"/>
                <a:cs typeface="+mn-cs"/>
              </a:rPr>
              <a:t>issue resolution</a:t>
            </a:r>
          </a:p>
          <a:p>
            <a:pPr marL="171450" lvl="0" indent="-171450">
              <a:buFont typeface="Arial" panose="020B0604020202020204" pitchFamily="34" charset="0"/>
              <a:buChar char="•"/>
            </a:pPr>
            <a:r>
              <a:rPr lang="en-US" sz="1200" b="1" kern="1200" baseline="0" dirty="0">
                <a:solidFill>
                  <a:schemeClr val="tx1"/>
                </a:solidFill>
                <a:effectLst/>
                <a:latin typeface="+mn-lt"/>
                <a:ea typeface="+mn-ea"/>
                <a:cs typeface="+mn-cs"/>
              </a:rPr>
              <a:t>Provider </a:t>
            </a:r>
            <a:r>
              <a:rPr lang="en-US" sz="1200" b="0" kern="1200" baseline="0" dirty="0">
                <a:solidFill>
                  <a:schemeClr val="tx1"/>
                </a:solidFill>
                <a:effectLst/>
                <a:latin typeface="+mn-lt"/>
                <a:ea typeface="+mn-ea"/>
                <a:cs typeface="+mn-cs"/>
              </a:rPr>
              <a:t>enrollment</a:t>
            </a:r>
          </a:p>
          <a:p>
            <a:pPr marL="171450" lvl="0" indent="-171450">
              <a:buFont typeface="Arial" panose="020B0604020202020204" pitchFamily="34" charset="0"/>
              <a:buChar char="•"/>
            </a:pPr>
            <a:r>
              <a:rPr lang="en-US" sz="1200" b="1" kern="1200" baseline="0" dirty="0">
                <a:solidFill>
                  <a:schemeClr val="tx1"/>
                </a:solidFill>
                <a:effectLst/>
                <a:latin typeface="+mn-lt"/>
                <a:ea typeface="+mn-ea"/>
                <a:cs typeface="+mn-cs"/>
              </a:rPr>
              <a:t>Referral </a:t>
            </a:r>
            <a:r>
              <a:rPr lang="en-US" sz="1200" b="0" kern="1200" baseline="0" dirty="0">
                <a:solidFill>
                  <a:schemeClr val="tx1"/>
                </a:solidFill>
                <a:effectLst/>
                <a:latin typeface="+mn-lt"/>
                <a:ea typeface="+mn-ea"/>
                <a:cs typeface="+mn-cs"/>
              </a:rPr>
              <a:t>status</a:t>
            </a:r>
          </a:p>
          <a:p>
            <a:pPr marL="171450" lvl="0" indent="-171450">
              <a:buFont typeface="Arial" panose="020B0604020202020204" pitchFamily="34" charset="0"/>
              <a:buChar char="•"/>
            </a:pPr>
            <a:r>
              <a:rPr lang="en-US" sz="1200" b="1" kern="1200" baseline="0" dirty="0">
                <a:solidFill>
                  <a:schemeClr val="tx1"/>
                </a:solidFill>
                <a:effectLst/>
                <a:latin typeface="+mn-lt"/>
                <a:ea typeface="+mn-ea"/>
                <a:cs typeface="+mn-cs"/>
              </a:rPr>
              <a:t>Veteran </a:t>
            </a:r>
            <a:r>
              <a:rPr lang="en-US" sz="1200" b="0" kern="1200" baseline="0" dirty="0">
                <a:solidFill>
                  <a:schemeClr val="tx1"/>
                </a:solidFill>
                <a:effectLst/>
                <a:latin typeface="+mn-lt"/>
                <a:ea typeface="+mn-ea"/>
                <a:cs typeface="+mn-cs"/>
              </a:rPr>
              <a:t>eligibility </a:t>
            </a:r>
            <a:endParaRPr lang="en-US" sz="1200" b="0" kern="1200" dirty="0">
              <a:solidFill>
                <a:schemeClr val="tx1"/>
              </a:solidFill>
              <a:effectLst/>
              <a:latin typeface="+mn-lt"/>
              <a:ea typeface="+mn-ea"/>
              <a:cs typeface="+mn-cs"/>
            </a:endParaRPr>
          </a:p>
          <a:p>
            <a:endParaRPr lang="en-US" sz="1100" i="1" dirty="0">
              <a:solidFill>
                <a:srgbClr val="FF0000"/>
              </a:solidFill>
            </a:endParaRPr>
          </a:p>
          <a:p>
            <a:endParaRPr lang="en-US" i="1" u="sng" dirty="0"/>
          </a:p>
        </p:txBody>
      </p:sp>
      <p:sp>
        <p:nvSpPr>
          <p:cNvPr id="4" name="Slide Number Placeholder 3"/>
          <p:cNvSpPr>
            <a:spLocks noGrp="1"/>
          </p:cNvSpPr>
          <p:nvPr>
            <p:ph type="sldNum" sz="quarter" idx="10"/>
          </p:nvPr>
        </p:nvSpPr>
        <p:spPr/>
        <p:txBody>
          <a:bodyPr/>
          <a:lstStyle/>
          <a:p>
            <a:fld id="{71B1AA27-3892-4360-B986-D6B124C223BF}" type="slidenum">
              <a:rPr lang="en-US" smtClean="0"/>
              <a:t>15</a:t>
            </a:fld>
            <a:endParaRPr lang="en-US" dirty="0"/>
          </a:p>
        </p:txBody>
      </p:sp>
    </p:spTree>
    <p:extLst>
      <p:ext uri="{BB962C8B-B14F-4D97-AF65-F5344CB8AC3E}">
        <p14:creationId xmlns:p14="http://schemas.microsoft.com/office/powerpoint/2010/main" val="170669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 typeface="Arial" panose="020B0604020202020204" pitchFamily="34" charset="0"/>
              <a:buChar char="•"/>
            </a:pPr>
            <a:r>
              <a:rPr lang="en-US" dirty="0"/>
              <a:t>Note</a:t>
            </a:r>
            <a:r>
              <a:rPr lang="en-US" baseline="0" dirty="0"/>
              <a:t> that providers cannot use LINK for any self-service functionality for VA CCN. </a:t>
            </a:r>
          </a:p>
          <a:p>
            <a:pPr marL="176679" indent="-176679">
              <a:buFont typeface="Arial" panose="020B0604020202020204" pitchFamily="34" charset="0"/>
              <a:buChar char="•"/>
            </a:pPr>
            <a:r>
              <a:rPr lang="en-US" baseline="0" dirty="0"/>
              <a:t>Note that advocates will not have access to the VA CCN secure portal due to the level of government NAC clearance that is required. </a:t>
            </a:r>
            <a:endParaRPr lang="en-US" dirty="0"/>
          </a:p>
        </p:txBody>
      </p:sp>
      <p:sp>
        <p:nvSpPr>
          <p:cNvPr id="4" name="Slide Number Placeholder 3"/>
          <p:cNvSpPr>
            <a:spLocks noGrp="1"/>
          </p:cNvSpPr>
          <p:nvPr>
            <p:ph type="sldNum" sz="quarter" idx="10"/>
          </p:nvPr>
        </p:nvSpPr>
        <p:spPr/>
        <p:txBody>
          <a:bodyPr/>
          <a:lstStyle/>
          <a:p>
            <a:fld id="{7BC70F92-E4E3-464F-BDB7-873491E2A665}" type="slidenum">
              <a:rPr lang="en-US" smtClean="0"/>
              <a:t>16</a:t>
            </a:fld>
            <a:endParaRPr lang="en-US"/>
          </a:p>
        </p:txBody>
      </p:sp>
    </p:spTree>
    <p:extLst>
      <p:ext uri="{BB962C8B-B14F-4D97-AF65-F5344CB8AC3E}">
        <p14:creationId xmlns:p14="http://schemas.microsoft.com/office/powerpoint/2010/main" val="3062946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61" indent="-176661" defTabSz="942189">
              <a:buFont typeface="Arial" panose="020B0604020202020204" pitchFamily="34" charset="0"/>
              <a:buChar char="•"/>
              <a:defRPr/>
            </a:pPr>
            <a:r>
              <a:rPr lang="en-US" sz="1100" dirty="0"/>
              <a:t>All self-service actions start at vacommunitycare.com </a:t>
            </a:r>
          </a:p>
          <a:p>
            <a:pPr marL="176661" indent="-176661" defTabSz="942189">
              <a:buFont typeface="Arial" panose="020B0604020202020204" pitchFamily="34" charset="0"/>
              <a:buChar char="•"/>
              <a:defRPr/>
            </a:pPr>
            <a:r>
              <a:rPr lang="en-US" sz="1100" dirty="0"/>
              <a:t>The provider will choose “I am a Provider”</a:t>
            </a:r>
          </a:p>
          <a:p>
            <a:pPr marL="457151" lvl="1" defTabSz="942189">
              <a:defRPr/>
            </a:pPr>
            <a:endParaRPr lang="en-US" sz="1100" dirty="0"/>
          </a:p>
        </p:txBody>
      </p:sp>
      <p:sp>
        <p:nvSpPr>
          <p:cNvPr id="4" name="Slide Number Placeholder 3"/>
          <p:cNvSpPr>
            <a:spLocks noGrp="1"/>
          </p:cNvSpPr>
          <p:nvPr>
            <p:ph type="sldNum" sz="quarter" idx="10"/>
          </p:nvPr>
        </p:nvSpPr>
        <p:spPr/>
        <p:txBody>
          <a:bodyPr/>
          <a:lstStyle/>
          <a:p>
            <a:fld id="{6197BFC0-E1D7-4348-A9E3-A11E94CB1A00}" type="slidenum">
              <a:rPr lang="en-US" smtClean="0"/>
              <a:t>17</a:t>
            </a:fld>
            <a:endParaRPr lang="en-US"/>
          </a:p>
        </p:txBody>
      </p:sp>
    </p:spTree>
    <p:extLst>
      <p:ext uri="{BB962C8B-B14F-4D97-AF65-F5344CB8AC3E}">
        <p14:creationId xmlns:p14="http://schemas.microsoft.com/office/powerpoint/2010/main" val="1726548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61" indent="-176661">
              <a:buFont typeface="Arial" panose="020B0604020202020204" pitchFamily="34" charset="0"/>
              <a:buChar char="•"/>
            </a:pPr>
            <a:r>
              <a:rPr lang="en-US" sz="1100" dirty="0"/>
              <a:t>After choosing “I am a provider” it will bring you to this page.</a:t>
            </a:r>
          </a:p>
          <a:p>
            <a:pPr marL="176661" indent="-176661">
              <a:buFont typeface="Arial" panose="020B0604020202020204" pitchFamily="34" charset="0"/>
              <a:buChar char="•"/>
            </a:pPr>
            <a:r>
              <a:rPr lang="en-US" sz="1100" dirty="0"/>
              <a:t>From the provider landing page you can access the secure Medical/Behavioral Provider or Dental Provider portals – we will discuss this later in the training.</a:t>
            </a:r>
          </a:p>
          <a:p>
            <a:pPr marL="176661" indent="-176661">
              <a:buFont typeface="Arial" panose="020B0604020202020204" pitchFamily="34" charset="0"/>
              <a:buChar char="•"/>
            </a:pPr>
            <a:r>
              <a:rPr lang="en-US" sz="1100" dirty="0"/>
              <a:t>In the tool bar you can access</a:t>
            </a:r>
          </a:p>
          <a:p>
            <a:pPr marL="628583" lvl="1" indent="-171432">
              <a:buFont typeface="Wingdings" panose="05000000000000000000" pitchFamily="2" charset="2"/>
              <a:buChar char="§"/>
            </a:pPr>
            <a:r>
              <a:rPr lang="en-US" sz="1100" dirty="0"/>
              <a:t>Training and Guides</a:t>
            </a:r>
          </a:p>
          <a:p>
            <a:pPr marL="628583" lvl="1" indent="-171432">
              <a:buFont typeface="Wingdings" panose="05000000000000000000" pitchFamily="2" charset="2"/>
              <a:buChar char="§"/>
            </a:pPr>
            <a:r>
              <a:rPr lang="en-US" sz="1100" dirty="0"/>
              <a:t>News and Announcements and </a:t>
            </a:r>
          </a:p>
          <a:p>
            <a:pPr marL="628583" lvl="1" indent="-171432">
              <a:buFont typeface="Wingdings" panose="05000000000000000000" pitchFamily="2" charset="2"/>
              <a:buChar char="§"/>
            </a:pPr>
            <a:r>
              <a:rPr lang="en-US" sz="1100" dirty="0"/>
              <a:t>Documents and Links</a:t>
            </a:r>
          </a:p>
          <a:p>
            <a:pPr marL="171432" indent="-171432">
              <a:buFont typeface="Arial" panose="020B0604020202020204" pitchFamily="34" charset="0"/>
              <a:buChar char="•"/>
            </a:pPr>
            <a:r>
              <a:rPr lang="en-US" sz="1100" dirty="0"/>
              <a:t>If you are not contracted for VA CCN, and are interested in doing so,  click “Join the Network” </a:t>
            </a:r>
            <a:r>
              <a:rPr lang="en-US" sz="1100" b="1" i="1" u="sng" dirty="0"/>
              <a:t>or</a:t>
            </a:r>
            <a:r>
              <a:rPr lang="en-US" sz="1100" dirty="0"/>
              <a:t> call CCN Provider Services at 888-901-7407.</a:t>
            </a:r>
          </a:p>
          <a:p>
            <a:endParaRPr lang="en-US" dirty="0"/>
          </a:p>
        </p:txBody>
      </p:sp>
      <p:sp>
        <p:nvSpPr>
          <p:cNvPr id="4" name="Slide Number Placeholder 3"/>
          <p:cNvSpPr>
            <a:spLocks noGrp="1"/>
          </p:cNvSpPr>
          <p:nvPr>
            <p:ph type="sldNum" sz="quarter" idx="10"/>
          </p:nvPr>
        </p:nvSpPr>
        <p:spPr/>
        <p:txBody>
          <a:bodyPr/>
          <a:lstStyle/>
          <a:p>
            <a:fld id="{7BC70F92-E4E3-464F-BDB7-873491E2A665}" type="slidenum">
              <a:rPr lang="en-US" smtClean="0"/>
              <a:t>18</a:t>
            </a:fld>
            <a:endParaRPr lang="en-US"/>
          </a:p>
        </p:txBody>
      </p:sp>
    </p:spTree>
    <p:extLst>
      <p:ext uri="{BB962C8B-B14F-4D97-AF65-F5344CB8AC3E}">
        <p14:creationId xmlns:p14="http://schemas.microsoft.com/office/powerpoint/2010/main" val="3387469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 typeface="Arial" panose="020B0604020202020204" pitchFamily="34" charset="0"/>
              <a:buChar char="•"/>
            </a:pPr>
            <a:r>
              <a:rPr lang="en-US" dirty="0"/>
              <a:t>This is the screen that the provider will see when they choose the “Training &amp; Guides” link.</a:t>
            </a:r>
          </a:p>
          <a:p>
            <a:pPr marL="176679" indent="-176679">
              <a:buFont typeface="Arial" panose="020B0604020202020204" pitchFamily="34" charset="0"/>
              <a:buChar char="•"/>
            </a:pPr>
            <a:r>
              <a:rPr lang="en-US" dirty="0"/>
              <a:t>Direct the providers to this area to find items such as the</a:t>
            </a:r>
            <a:r>
              <a:rPr lang="en-US" baseline="0" dirty="0"/>
              <a:t> provider manual, the claims information that I have shared the links to, etc. </a:t>
            </a:r>
            <a:endParaRPr lang="en-US" dirty="0"/>
          </a:p>
          <a:p>
            <a:endParaRPr lang="en-US" dirty="0"/>
          </a:p>
        </p:txBody>
      </p:sp>
      <p:sp>
        <p:nvSpPr>
          <p:cNvPr id="4" name="Slide Number Placeholder 3"/>
          <p:cNvSpPr>
            <a:spLocks noGrp="1"/>
          </p:cNvSpPr>
          <p:nvPr>
            <p:ph type="sldNum" sz="quarter" idx="10"/>
          </p:nvPr>
        </p:nvSpPr>
        <p:spPr/>
        <p:txBody>
          <a:bodyPr/>
          <a:lstStyle/>
          <a:p>
            <a:fld id="{7BC70F92-E4E3-464F-BDB7-873491E2A665}" type="slidenum">
              <a:rPr lang="en-US" smtClean="0"/>
              <a:t>19</a:t>
            </a:fld>
            <a:endParaRPr lang="en-US"/>
          </a:p>
        </p:txBody>
      </p:sp>
    </p:spTree>
    <p:extLst>
      <p:ext uri="{BB962C8B-B14F-4D97-AF65-F5344CB8AC3E}">
        <p14:creationId xmlns:p14="http://schemas.microsoft.com/office/powerpoint/2010/main" val="1560629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61" indent="-176661">
              <a:buFont typeface="Arial" panose="020B0604020202020204" pitchFamily="34" charset="0"/>
              <a:buChar char="•"/>
            </a:pPr>
            <a:r>
              <a:rPr lang="en-US" sz="1100" dirty="0"/>
              <a:t>When the provider navigates to the News and Announcements page they will find: </a:t>
            </a:r>
          </a:p>
          <a:p>
            <a:pPr marL="176679" indent="-176679">
              <a:buFont typeface="Arial" panose="020B0604020202020204" pitchFamily="34" charset="0"/>
              <a:buChar char="•"/>
            </a:pPr>
            <a:r>
              <a:rPr lang="en-US" sz="1100" dirty="0"/>
              <a:t>A health care delivery schedule</a:t>
            </a:r>
          </a:p>
          <a:p>
            <a:pPr marL="176661" indent="-176661">
              <a:buFont typeface="Arial" panose="020B0604020202020204" pitchFamily="34" charset="0"/>
              <a:buChar char="•"/>
            </a:pPr>
            <a:r>
              <a:rPr lang="en-US" sz="1100" dirty="0"/>
              <a:t>Invitations with webinar links to register for an educational overview of VA CCN. </a:t>
            </a:r>
          </a:p>
          <a:p>
            <a:pPr marL="633812" lvl="1" indent="-176661">
              <a:buFont typeface="Arial" panose="020B0604020202020204" pitchFamily="34" charset="0"/>
              <a:buChar char="•"/>
            </a:pPr>
            <a:r>
              <a:rPr lang="en-US" sz="1100" dirty="0"/>
              <a:t>Advocates should be directing providers to this site and highly recommending that they participate in an Optum education webinar. </a:t>
            </a:r>
          </a:p>
          <a:p>
            <a:pPr marL="633812" lvl="1" indent="-176661">
              <a:buFont typeface="Arial" panose="020B0604020202020204" pitchFamily="34" charset="0"/>
              <a:buChar char="•"/>
            </a:pPr>
            <a:r>
              <a:rPr lang="en-US" sz="1100" dirty="0"/>
              <a:t>Providers can attend ANY region as they are not specific and contain all of the same content. Region 2 trainings are set to go through Feb 14</a:t>
            </a:r>
            <a:r>
              <a:rPr lang="en-US" sz="1100" baseline="30000" dirty="0"/>
              <a:t>th</a:t>
            </a:r>
            <a:r>
              <a:rPr lang="en-US" sz="1100" dirty="0"/>
              <a:t> and Region 3 through May 1</a:t>
            </a:r>
            <a:r>
              <a:rPr lang="en-US" sz="1100" baseline="30000" dirty="0"/>
              <a:t>st</a:t>
            </a:r>
            <a:r>
              <a:rPr lang="en-US" sz="1100" dirty="0"/>
              <a:t>. </a:t>
            </a:r>
          </a:p>
          <a:p>
            <a:pPr marL="176679" indent="-176679">
              <a:buFont typeface="Arial" panose="020B0604020202020204" pitchFamily="34" charset="0"/>
              <a:buChar char="•"/>
            </a:pPr>
            <a:r>
              <a:rPr lang="en-US" sz="1100" dirty="0"/>
              <a:t>There is a also link to the Provider Satisfaction Survey from this page as well as the documents and links section. </a:t>
            </a:r>
          </a:p>
          <a:p>
            <a:pPr marL="176679" indent="-176679">
              <a:buFont typeface="Arial" panose="020B0604020202020204" pitchFamily="34" charset="0"/>
              <a:buChar char="•"/>
            </a:pPr>
            <a:r>
              <a:rPr lang="en-US" sz="1100" dirty="0"/>
              <a:t>Advocates should encourage providers to complete the survey as it helps VA and Optum continue to improve VA CCN effectiveness and experience for Veterans, providers, VA and Optum.</a:t>
            </a:r>
          </a:p>
          <a:p>
            <a:endParaRPr lang="en-US" dirty="0"/>
          </a:p>
        </p:txBody>
      </p:sp>
      <p:sp>
        <p:nvSpPr>
          <p:cNvPr id="4" name="Slide Number Placeholder 3"/>
          <p:cNvSpPr>
            <a:spLocks noGrp="1"/>
          </p:cNvSpPr>
          <p:nvPr>
            <p:ph type="sldNum" sz="quarter" idx="10"/>
          </p:nvPr>
        </p:nvSpPr>
        <p:spPr/>
        <p:txBody>
          <a:bodyPr/>
          <a:lstStyle/>
          <a:p>
            <a:fld id="{7BC70F92-E4E3-464F-BDB7-873491E2A665}" type="slidenum">
              <a:rPr lang="en-US" smtClean="0"/>
              <a:t>20</a:t>
            </a:fld>
            <a:endParaRPr lang="en-US"/>
          </a:p>
        </p:txBody>
      </p:sp>
    </p:spTree>
    <p:extLst>
      <p:ext uri="{BB962C8B-B14F-4D97-AF65-F5344CB8AC3E}">
        <p14:creationId xmlns:p14="http://schemas.microsoft.com/office/powerpoint/2010/main" val="2390833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 typeface="Arial" panose="020B0604020202020204" pitchFamily="34" charset="0"/>
              <a:buChar char="•"/>
            </a:pPr>
            <a:r>
              <a:rPr lang="en-US" dirty="0"/>
              <a:t>This</a:t>
            </a:r>
            <a:r>
              <a:rPr lang="en-US" baseline="0" dirty="0"/>
              <a:t> is what the provider will see when they navigate to Documents and Links</a:t>
            </a:r>
          </a:p>
          <a:p>
            <a:pPr marL="176679" indent="-176679">
              <a:buFont typeface="Arial" panose="020B0604020202020204" pitchFamily="34" charset="0"/>
              <a:buChar char="•"/>
            </a:pPr>
            <a:r>
              <a:rPr lang="en-US" baseline="0" dirty="0"/>
              <a:t>Here they will find items such as the Request for Services Form, copies of fee schedules, and links to the websites of other affiliates that work with VA CCN such as Optum Physical Health, Logistics for dental, etc. </a:t>
            </a:r>
            <a:endParaRPr lang="en-US" dirty="0"/>
          </a:p>
        </p:txBody>
      </p:sp>
      <p:sp>
        <p:nvSpPr>
          <p:cNvPr id="4" name="Slide Number Placeholder 3"/>
          <p:cNvSpPr>
            <a:spLocks noGrp="1"/>
          </p:cNvSpPr>
          <p:nvPr>
            <p:ph type="sldNum" sz="quarter" idx="10"/>
          </p:nvPr>
        </p:nvSpPr>
        <p:spPr/>
        <p:txBody>
          <a:bodyPr/>
          <a:lstStyle/>
          <a:p>
            <a:fld id="{7BC70F92-E4E3-464F-BDB7-873491E2A665}" type="slidenum">
              <a:rPr lang="en-US" smtClean="0"/>
              <a:t>21</a:t>
            </a:fld>
            <a:endParaRPr lang="en-US"/>
          </a:p>
        </p:txBody>
      </p:sp>
    </p:spTree>
    <p:extLst>
      <p:ext uri="{BB962C8B-B14F-4D97-AF65-F5344CB8AC3E}">
        <p14:creationId xmlns:p14="http://schemas.microsoft.com/office/powerpoint/2010/main" val="3182847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access</a:t>
            </a:r>
            <a:r>
              <a:rPr lang="en-US" baseline="0" dirty="0"/>
              <a:t> the secure portion of the provider portal the provider will navigate to vacommunitycare.com &gt; I am a Provider &gt; then the Medical/Behavioral Provider tile. </a:t>
            </a:r>
            <a:endParaRPr lang="en-US" dirty="0"/>
          </a:p>
        </p:txBody>
      </p:sp>
      <p:sp>
        <p:nvSpPr>
          <p:cNvPr id="4" name="Slide Number Placeholder 3"/>
          <p:cNvSpPr>
            <a:spLocks noGrp="1"/>
          </p:cNvSpPr>
          <p:nvPr>
            <p:ph type="sldNum" sz="quarter" idx="10"/>
          </p:nvPr>
        </p:nvSpPr>
        <p:spPr/>
        <p:txBody>
          <a:bodyPr/>
          <a:lstStyle/>
          <a:p>
            <a:fld id="{7BC70F92-E4E3-464F-BDB7-873491E2A665}" type="slidenum">
              <a:rPr lang="en-US" smtClean="0"/>
              <a:t>22</a:t>
            </a:fld>
            <a:endParaRPr lang="en-US"/>
          </a:p>
        </p:txBody>
      </p:sp>
    </p:spTree>
    <p:extLst>
      <p:ext uri="{BB962C8B-B14F-4D97-AF65-F5344CB8AC3E}">
        <p14:creationId xmlns:p14="http://schemas.microsoft.com/office/powerpoint/2010/main" val="7151501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61" indent="-176661">
              <a:buFont typeface="Arial" panose="020B0604020202020204" pitchFamily="34" charset="0"/>
              <a:buChar char="•"/>
            </a:pPr>
            <a:r>
              <a:rPr lang="en-US" sz="1100" dirty="0"/>
              <a:t>They will be directed to My VACCN which is owned by PGBA. </a:t>
            </a:r>
          </a:p>
          <a:p>
            <a:pPr marL="176661" indent="-176661">
              <a:buFont typeface="Arial" panose="020B0604020202020204" pitchFamily="34" charset="0"/>
              <a:buChar char="•"/>
            </a:pPr>
            <a:r>
              <a:rPr lang="en-US" sz="1100" dirty="0"/>
              <a:t>UHC Advocates will not have access to use this tool as this requires government NAC clearance.</a:t>
            </a:r>
          </a:p>
          <a:p>
            <a:pPr marL="176661" indent="-176661">
              <a:buFont typeface="Arial" panose="020B0604020202020204" pitchFamily="34" charset="0"/>
              <a:buChar char="•"/>
            </a:pPr>
            <a:r>
              <a:rPr lang="en-US" sz="1100" dirty="0"/>
              <a:t>Providers will have to provide their TIN, state, zip code, last four digits of their social security number and DOB in order to register.</a:t>
            </a:r>
          </a:p>
          <a:p>
            <a:pPr marL="176661" indent="-176661">
              <a:buFont typeface="Arial" panose="020B0604020202020204" pitchFamily="34" charset="0"/>
              <a:buChar char="•"/>
            </a:pPr>
            <a:endParaRPr lang="en-US" sz="1100" dirty="0"/>
          </a:p>
          <a:p>
            <a:r>
              <a:rPr lang="en-US" sz="1100" dirty="0"/>
              <a:t> </a:t>
            </a:r>
          </a:p>
        </p:txBody>
      </p:sp>
      <p:sp>
        <p:nvSpPr>
          <p:cNvPr id="4" name="Slide Number Placeholder 3"/>
          <p:cNvSpPr>
            <a:spLocks noGrp="1"/>
          </p:cNvSpPr>
          <p:nvPr>
            <p:ph type="sldNum" sz="quarter" idx="10"/>
          </p:nvPr>
        </p:nvSpPr>
        <p:spPr/>
        <p:txBody>
          <a:bodyPr/>
          <a:lstStyle/>
          <a:p>
            <a:fld id="{71B1AA27-3892-4360-B986-D6B124C223BF}" type="slidenum">
              <a:rPr lang="en-US" smtClean="0"/>
              <a:t>23</a:t>
            </a:fld>
            <a:endParaRPr lang="en-US" dirty="0"/>
          </a:p>
        </p:txBody>
      </p:sp>
    </p:spTree>
    <p:extLst>
      <p:ext uri="{BB962C8B-B14F-4D97-AF65-F5344CB8AC3E}">
        <p14:creationId xmlns:p14="http://schemas.microsoft.com/office/powerpoint/2010/main" val="1882164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61" indent="-176661">
              <a:buFont typeface="Arial" panose="020B0604020202020204" pitchFamily="34" charset="0"/>
              <a:buChar char="•"/>
            </a:pPr>
            <a:r>
              <a:rPr lang="en-US" sz="1100" dirty="0"/>
              <a:t>After logging in the provider can select the functionality needed: </a:t>
            </a:r>
          </a:p>
          <a:p>
            <a:pPr marL="647756" lvl="1" indent="-176661">
              <a:buFont typeface="Arial" panose="020B0604020202020204" pitchFamily="34" charset="0"/>
              <a:buChar char="•"/>
            </a:pPr>
            <a:r>
              <a:rPr lang="en-US" sz="1100" dirty="0"/>
              <a:t>Verify Veteran eligibility</a:t>
            </a:r>
          </a:p>
          <a:p>
            <a:pPr marL="647756" lvl="1" indent="-176661">
              <a:buFont typeface="Arial" panose="020B0604020202020204" pitchFamily="34" charset="0"/>
              <a:buChar char="•"/>
            </a:pPr>
            <a:r>
              <a:rPr lang="en-US" sz="1100" dirty="0"/>
              <a:t>Check claim status</a:t>
            </a:r>
          </a:p>
          <a:p>
            <a:pPr marL="647756" lvl="1" indent="-176661">
              <a:buFont typeface="Arial" panose="020B0604020202020204" pitchFamily="34" charset="0"/>
              <a:buChar char="•"/>
            </a:pPr>
            <a:r>
              <a:rPr lang="en-US" sz="1100" dirty="0"/>
              <a:t>Or view referrals</a:t>
            </a:r>
          </a:p>
          <a:p>
            <a:pPr marL="176661" indent="-176661">
              <a:buFont typeface="Arial" panose="020B0604020202020204" pitchFamily="34" charset="0"/>
              <a:buChar char="•"/>
            </a:pPr>
            <a:r>
              <a:rPr lang="en-US" sz="1100" dirty="0"/>
              <a:t>There is a hyperlink to open the SEOC Billing Code Information on va.gov for an inclusive list of procedures approved on a referral.</a:t>
            </a:r>
          </a:p>
          <a:p>
            <a:endParaRPr lang="en-US" i="0" u="none" baseline="0" dirty="0"/>
          </a:p>
          <a:p>
            <a:pPr marL="176661" indent="-176661">
              <a:buFont typeface="Arial" panose="020B0604020202020204" pitchFamily="34" charset="0"/>
              <a:buChar char="•"/>
            </a:pPr>
            <a:endParaRPr lang="en-US" i="0" u="none" dirty="0"/>
          </a:p>
          <a:p>
            <a:endParaRPr lang="en-US" i="1" u="sng" dirty="0"/>
          </a:p>
        </p:txBody>
      </p:sp>
      <p:sp>
        <p:nvSpPr>
          <p:cNvPr id="4" name="Slide Number Placeholder 3"/>
          <p:cNvSpPr>
            <a:spLocks noGrp="1"/>
          </p:cNvSpPr>
          <p:nvPr>
            <p:ph type="sldNum" sz="quarter" idx="10"/>
          </p:nvPr>
        </p:nvSpPr>
        <p:spPr/>
        <p:txBody>
          <a:bodyPr/>
          <a:lstStyle/>
          <a:p>
            <a:fld id="{71B1AA27-3892-4360-B986-D6B124C223BF}" type="slidenum">
              <a:rPr lang="en-US" smtClean="0"/>
              <a:t>24</a:t>
            </a:fld>
            <a:endParaRPr lang="en-US" dirty="0"/>
          </a:p>
        </p:txBody>
      </p:sp>
    </p:spTree>
    <p:extLst>
      <p:ext uri="{BB962C8B-B14F-4D97-AF65-F5344CB8AC3E}">
        <p14:creationId xmlns:p14="http://schemas.microsoft.com/office/powerpoint/2010/main" val="1882164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32" indent="-171432">
              <a:buFont typeface="Arial" panose="020B0604020202020204" pitchFamily="34" charset="0"/>
              <a:buChar char="•"/>
            </a:pPr>
            <a:r>
              <a:rPr lang="en-US" sz="1100" dirty="0"/>
              <a:t>Once the provider chooses Veteran information, eligibility, and enters in the required information they will see this screen. </a:t>
            </a:r>
          </a:p>
          <a:p>
            <a:pPr marL="171432" indent="-171432">
              <a:buFont typeface="Arial" panose="020B0604020202020204" pitchFamily="34" charset="0"/>
              <a:buChar char="•"/>
            </a:pPr>
            <a:r>
              <a:rPr lang="en-US" sz="1100" dirty="0"/>
              <a:t>They will see immediately if the patient is eligible for Community Care or Urgent Care. </a:t>
            </a:r>
          </a:p>
          <a:p>
            <a:pPr marL="176661" indent="-176661">
              <a:buFont typeface="Arial" panose="020B0604020202020204" pitchFamily="34" charset="0"/>
              <a:buChar char="•"/>
            </a:pPr>
            <a:r>
              <a:rPr lang="en-US" sz="1100" dirty="0"/>
              <a:t>At this time Optum does not administer the Urgent Care benefit so providers need to continue to work with their PC3 contractor for this benefit. </a:t>
            </a:r>
          </a:p>
          <a:p>
            <a:pPr marL="176661" indent="-176661">
              <a:buFont typeface="Arial" panose="020B0604020202020204" pitchFamily="34" charset="0"/>
              <a:buChar char="•"/>
            </a:pPr>
            <a:r>
              <a:rPr lang="en-US" sz="1100" dirty="0"/>
              <a:t>Additionally the necessary information when writing a prescription is housed on this screen as well.</a:t>
            </a:r>
          </a:p>
        </p:txBody>
      </p:sp>
      <p:sp>
        <p:nvSpPr>
          <p:cNvPr id="4" name="Slide Number Placeholder 3"/>
          <p:cNvSpPr>
            <a:spLocks noGrp="1"/>
          </p:cNvSpPr>
          <p:nvPr>
            <p:ph type="sldNum" sz="quarter" idx="10"/>
          </p:nvPr>
        </p:nvSpPr>
        <p:spPr/>
        <p:txBody>
          <a:bodyPr/>
          <a:lstStyle/>
          <a:p>
            <a:fld id="{71B1AA27-3892-4360-B986-D6B124C223BF}" type="slidenum">
              <a:rPr lang="en-US" smtClean="0"/>
              <a:t>25</a:t>
            </a:fld>
            <a:endParaRPr lang="en-US" dirty="0"/>
          </a:p>
        </p:txBody>
      </p:sp>
    </p:spTree>
    <p:extLst>
      <p:ext uri="{BB962C8B-B14F-4D97-AF65-F5344CB8AC3E}">
        <p14:creationId xmlns:p14="http://schemas.microsoft.com/office/powerpoint/2010/main" val="1882164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61" indent="-176661">
              <a:buFont typeface="Arial" panose="020B0604020202020204" pitchFamily="34" charset="0"/>
              <a:buChar char="•"/>
            </a:pPr>
            <a:r>
              <a:rPr lang="en-US" sz="1100" dirty="0"/>
              <a:t>The next option that the provider could choose under Veteran Information is referrals. </a:t>
            </a:r>
          </a:p>
        </p:txBody>
      </p:sp>
      <p:sp>
        <p:nvSpPr>
          <p:cNvPr id="4" name="Slide Number Placeholder 3"/>
          <p:cNvSpPr>
            <a:spLocks noGrp="1"/>
          </p:cNvSpPr>
          <p:nvPr>
            <p:ph type="sldNum" sz="quarter" idx="10"/>
          </p:nvPr>
        </p:nvSpPr>
        <p:spPr/>
        <p:txBody>
          <a:bodyPr/>
          <a:lstStyle/>
          <a:p>
            <a:fld id="{71B1AA27-3892-4360-B986-D6B124C223BF}" type="slidenum">
              <a:rPr lang="en-US" smtClean="0"/>
              <a:t>26</a:t>
            </a:fld>
            <a:endParaRPr lang="en-US" dirty="0"/>
          </a:p>
        </p:txBody>
      </p:sp>
    </p:spTree>
    <p:extLst>
      <p:ext uri="{BB962C8B-B14F-4D97-AF65-F5344CB8AC3E}">
        <p14:creationId xmlns:p14="http://schemas.microsoft.com/office/powerpoint/2010/main" val="18821648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61" indent="-176661">
              <a:buFont typeface="Arial" panose="020B0604020202020204" pitchFamily="34" charset="0"/>
              <a:buChar char="•"/>
            </a:pPr>
            <a:r>
              <a:rPr lang="en-US" sz="1100" dirty="0"/>
              <a:t>The provider will enter the veterans identifying information as well as the date range they wish to search.</a:t>
            </a:r>
          </a:p>
          <a:p>
            <a:pPr marL="176661" indent="-176661">
              <a:buFont typeface="Arial" panose="020B0604020202020204" pitchFamily="34" charset="0"/>
              <a:buChar char="•"/>
            </a:pPr>
            <a:r>
              <a:rPr lang="en-US" sz="1100" dirty="0"/>
              <a:t>If they have a referral number already that can chose to use that instead.</a:t>
            </a:r>
          </a:p>
        </p:txBody>
      </p:sp>
      <p:sp>
        <p:nvSpPr>
          <p:cNvPr id="4" name="Slide Number Placeholder 3"/>
          <p:cNvSpPr>
            <a:spLocks noGrp="1"/>
          </p:cNvSpPr>
          <p:nvPr>
            <p:ph type="sldNum" sz="quarter" idx="10"/>
          </p:nvPr>
        </p:nvSpPr>
        <p:spPr/>
        <p:txBody>
          <a:bodyPr/>
          <a:lstStyle/>
          <a:p>
            <a:fld id="{71B1AA27-3892-4360-B986-D6B124C223BF}" type="slidenum">
              <a:rPr lang="en-US" smtClean="0"/>
              <a:t>27</a:t>
            </a:fld>
            <a:endParaRPr lang="en-US" dirty="0"/>
          </a:p>
        </p:txBody>
      </p:sp>
    </p:spTree>
    <p:extLst>
      <p:ext uri="{BB962C8B-B14F-4D97-AF65-F5344CB8AC3E}">
        <p14:creationId xmlns:p14="http://schemas.microsoft.com/office/powerpoint/2010/main" val="18821648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61" indent="-176661">
              <a:buFont typeface="Arial" panose="020B0604020202020204" pitchFamily="34" charset="0"/>
              <a:buChar char="•"/>
            </a:pPr>
            <a:r>
              <a:rPr lang="en-US" sz="1100" dirty="0"/>
              <a:t>Once that information is submitted the provider will come to this screen.</a:t>
            </a:r>
          </a:p>
          <a:p>
            <a:pPr marL="176661" indent="-176661">
              <a:buFont typeface="Arial" panose="020B0604020202020204" pitchFamily="34" charset="0"/>
              <a:buChar char="•"/>
            </a:pPr>
            <a:r>
              <a:rPr lang="en-US" sz="1100" dirty="0"/>
              <a:t>The referral in this example is approved – noted in green AND </a:t>
            </a:r>
          </a:p>
          <a:p>
            <a:pPr marL="176661" indent="-176661">
              <a:buFont typeface="Arial" panose="020B0604020202020204" pitchFamily="34" charset="0"/>
              <a:buChar char="•"/>
            </a:pPr>
            <a:r>
              <a:rPr lang="en-US" sz="1100" dirty="0"/>
              <a:t>The referral number is VA8799032212. </a:t>
            </a:r>
          </a:p>
          <a:p>
            <a:pPr marL="176661" indent="-176661">
              <a:buFont typeface="Arial" panose="020B0604020202020204" pitchFamily="34" charset="0"/>
              <a:buChar char="•"/>
            </a:pPr>
            <a:r>
              <a:rPr lang="en-US" sz="1100" dirty="0"/>
              <a:t>In order to see additional information regarding this referral the provider would need to click on the date hyperlink to the left. </a:t>
            </a:r>
          </a:p>
          <a:p>
            <a:endParaRPr lang="en-US" sz="1100" dirty="0"/>
          </a:p>
        </p:txBody>
      </p:sp>
      <p:sp>
        <p:nvSpPr>
          <p:cNvPr id="4" name="Slide Number Placeholder 3"/>
          <p:cNvSpPr>
            <a:spLocks noGrp="1"/>
          </p:cNvSpPr>
          <p:nvPr>
            <p:ph type="sldNum" sz="quarter" idx="10"/>
          </p:nvPr>
        </p:nvSpPr>
        <p:spPr/>
        <p:txBody>
          <a:bodyPr/>
          <a:lstStyle/>
          <a:p>
            <a:fld id="{71B1AA27-3892-4360-B986-D6B124C223BF}" type="slidenum">
              <a:rPr lang="en-US" smtClean="0"/>
              <a:t>28</a:t>
            </a:fld>
            <a:endParaRPr lang="en-US" dirty="0"/>
          </a:p>
        </p:txBody>
      </p:sp>
    </p:spTree>
    <p:extLst>
      <p:ext uri="{BB962C8B-B14F-4D97-AF65-F5344CB8AC3E}">
        <p14:creationId xmlns:p14="http://schemas.microsoft.com/office/powerpoint/2010/main" val="18821648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61" indent="-176661">
              <a:buFont typeface="Arial" panose="020B0604020202020204" pitchFamily="34" charset="0"/>
              <a:buChar char="•"/>
            </a:pPr>
            <a:r>
              <a:rPr lang="en-US" sz="1100" dirty="0"/>
              <a:t>This will show them the referral details. </a:t>
            </a:r>
          </a:p>
          <a:p>
            <a:pPr marL="176661" indent="-176661">
              <a:buFont typeface="Arial" panose="020B0604020202020204" pitchFamily="34" charset="0"/>
              <a:buChar char="•"/>
            </a:pPr>
            <a:r>
              <a:rPr lang="en-US" sz="1100" dirty="0"/>
              <a:t>The provider can see who the referral was approved for, what type of service, the length of time, etc. </a:t>
            </a:r>
          </a:p>
          <a:p>
            <a:pPr marL="176661" indent="-176661">
              <a:buFont typeface="Arial" panose="020B0604020202020204" pitchFamily="34" charset="0"/>
              <a:buChar char="•"/>
            </a:pPr>
            <a:r>
              <a:rPr lang="en-US" sz="1100" dirty="0"/>
              <a:t>If the providers desires to see claim information specific to this referral they can choose the “View Claims” hyperlink on the upper right</a:t>
            </a:r>
          </a:p>
        </p:txBody>
      </p:sp>
      <p:sp>
        <p:nvSpPr>
          <p:cNvPr id="4" name="Slide Number Placeholder 3"/>
          <p:cNvSpPr>
            <a:spLocks noGrp="1"/>
          </p:cNvSpPr>
          <p:nvPr>
            <p:ph type="sldNum" sz="quarter" idx="10"/>
          </p:nvPr>
        </p:nvSpPr>
        <p:spPr/>
        <p:txBody>
          <a:bodyPr/>
          <a:lstStyle/>
          <a:p>
            <a:fld id="{71B1AA27-3892-4360-B986-D6B124C223BF}" type="slidenum">
              <a:rPr lang="en-US" smtClean="0"/>
              <a:t>29</a:t>
            </a:fld>
            <a:endParaRPr lang="en-US" dirty="0"/>
          </a:p>
        </p:txBody>
      </p:sp>
    </p:spTree>
    <p:extLst>
      <p:ext uri="{BB962C8B-B14F-4D97-AF65-F5344CB8AC3E}">
        <p14:creationId xmlns:p14="http://schemas.microsoft.com/office/powerpoint/2010/main" val="1882164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61" indent="-176661">
              <a:buFont typeface="Arial" panose="020B0604020202020204" pitchFamily="34" charset="0"/>
              <a:buChar char="•"/>
            </a:pPr>
            <a:r>
              <a:rPr lang="en-US" sz="1100" dirty="0"/>
              <a:t>If the provider is not navigating to the claims section via hyperlink of the referral – this is what the general claim status screen looks like</a:t>
            </a:r>
          </a:p>
          <a:p>
            <a:pPr marL="176661" indent="-176661">
              <a:buFont typeface="Arial" panose="020B0604020202020204" pitchFamily="34" charset="0"/>
              <a:buChar char="•"/>
            </a:pPr>
            <a:r>
              <a:rPr lang="en-US" sz="1100" dirty="0"/>
              <a:t>To view claims for a Veteran, enter the Veteran’s SSN and date of birth (if known) or Claim Number and select the provider location. </a:t>
            </a:r>
          </a:p>
          <a:p>
            <a:pPr marL="176679" indent="-176679">
              <a:buFont typeface="Arial" panose="020B0604020202020204" pitchFamily="34" charset="0"/>
              <a:buChar char="•"/>
            </a:pPr>
            <a:r>
              <a:rPr lang="en-US" sz="1100" dirty="0"/>
              <a:t>Like LINK, the provider can only pull claims associated to their specific TIN/location.</a:t>
            </a:r>
          </a:p>
        </p:txBody>
      </p:sp>
      <p:sp>
        <p:nvSpPr>
          <p:cNvPr id="4" name="Slide Number Placeholder 3"/>
          <p:cNvSpPr>
            <a:spLocks noGrp="1"/>
          </p:cNvSpPr>
          <p:nvPr>
            <p:ph type="sldNum" sz="quarter" idx="10"/>
          </p:nvPr>
        </p:nvSpPr>
        <p:spPr/>
        <p:txBody>
          <a:bodyPr/>
          <a:lstStyle/>
          <a:p>
            <a:fld id="{71B1AA27-3892-4360-B986-D6B124C223BF}" type="slidenum">
              <a:rPr lang="en-US" smtClean="0"/>
              <a:t>30</a:t>
            </a:fld>
            <a:endParaRPr lang="en-US" dirty="0"/>
          </a:p>
        </p:txBody>
      </p:sp>
    </p:spTree>
    <p:extLst>
      <p:ext uri="{BB962C8B-B14F-4D97-AF65-F5344CB8AC3E}">
        <p14:creationId xmlns:p14="http://schemas.microsoft.com/office/powerpoint/2010/main" val="20534235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61" indent="-176661">
              <a:buFont typeface="Arial" panose="020B0604020202020204" pitchFamily="34" charset="0"/>
              <a:buChar char="•"/>
            </a:pPr>
            <a:r>
              <a:rPr lang="en-US" sz="1100" dirty="0"/>
              <a:t>Once this information is submitted the results of the claims status search will appear. </a:t>
            </a:r>
          </a:p>
          <a:p>
            <a:pPr marL="176661" indent="-176661">
              <a:buFont typeface="Arial" panose="020B0604020202020204" pitchFamily="34" charset="0"/>
              <a:buChar char="•"/>
            </a:pPr>
            <a:r>
              <a:rPr lang="en-US" sz="1100" dirty="0"/>
              <a:t>At a quick glance the providers are able to see the total billed amount, the total amount paid, and the status of the claim</a:t>
            </a:r>
          </a:p>
          <a:p>
            <a:pPr marL="176661" indent="-176661" defTabSz="914303">
              <a:buFont typeface="Arial" panose="020B0604020202020204" pitchFamily="34" charset="0"/>
              <a:buChar char="•"/>
              <a:defRPr/>
            </a:pPr>
            <a:r>
              <a:rPr lang="en-US" sz="1100" dirty="0"/>
              <a:t>If the provider needs more details surrounding a particular claim they would select the hyperlink associated with the claim.</a:t>
            </a:r>
          </a:p>
          <a:p>
            <a:pPr marL="176661" indent="-176661">
              <a:buFont typeface="Arial" panose="020B0604020202020204" pitchFamily="34" charset="0"/>
              <a:buChar char="•"/>
            </a:pPr>
            <a:endParaRPr lang="en-US" sz="1100" dirty="0"/>
          </a:p>
          <a:p>
            <a:pPr marL="176661" indent="-176661">
              <a:buFont typeface="Arial" panose="020B0604020202020204" pitchFamily="34" charset="0"/>
              <a:buChar char="•"/>
            </a:pPr>
            <a:endParaRPr lang="en-US" sz="1100" dirty="0"/>
          </a:p>
          <a:p>
            <a:pPr marL="176661" indent="-176661">
              <a:buFont typeface="Arial" panose="020B0604020202020204" pitchFamily="34" charset="0"/>
              <a:buChar char="•"/>
            </a:pPr>
            <a:endParaRPr lang="en-US" sz="1100" dirty="0"/>
          </a:p>
        </p:txBody>
      </p:sp>
      <p:sp>
        <p:nvSpPr>
          <p:cNvPr id="4" name="Slide Number Placeholder 3"/>
          <p:cNvSpPr>
            <a:spLocks noGrp="1"/>
          </p:cNvSpPr>
          <p:nvPr>
            <p:ph type="sldNum" sz="quarter" idx="10"/>
          </p:nvPr>
        </p:nvSpPr>
        <p:spPr/>
        <p:txBody>
          <a:bodyPr/>
          <a:lstStyle/>
          <a:p>
            <a:fld id="{71B1AA27-3892-4360-B986-D6B124C223BF}" type="slidenum">
              <a:rPr lang="en-US" smtClean="0"/>
              <a:t>31</a:t>
            </a:fld>
            <a:endParaRPr lang="en-US" dirty="0"/>
          </a:p>
        </p:txBody>
      </p:sp>
    </p:spTree>
    <p:extLst>
      <p:ext uri="{BB962C8B-B14F-4D97-AF65-F5344CB8AC3E}">
        <p14:creationId xmlns:p14="http://schemas.microsoft.com/office/powerpoint/2010/main" val="18821648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61" indent="-176661">
              <a:buFont typeface="Arial" panose="020B0604020202020204" pitchFamily="34" charset="0"/>
              <a:buChar char="•"/>
            </a:pPr>
            <a:r>
              <a:rPr lang="en-US" dirty="0"/>
              <a:t>This shows what the provider will see when they choose that hyperlink. </a:t>
            </a:r>
            <a:endParaRPr lang="en-US" baseline="0" dirty="0"/>
          </a:p>
          <a:p>
            <a:pPr marL="176661" indent="-176661">
              <a:buFont typeface="Arial" panose="020B0604020202020204" pitchFamily="34" charset="0"/>
              <a:buChar char="•"/>
            </a:pPr>
            <a:r>
              <a:rPr lang="en-US" baseline="0" dirty="0"/>
              <a:t>They will be able to view line detail to include the procedure codes and payment for each </a:t>
            </a:r>
          </a:p>
          <a:p>
            <a:pPr marL="176661" indent="-176661">
              <a:buFont typeface="Arial" panose="020B0604020202020204" pitchFamily="34" charset="0"/>
              <a:buChar char="•"/>
            </a:pPr>
            <a:r>
              <a:rPr lang="en-US" baseline="0" dirty="0"/>
              <a:t>This information can also be printed. </a:t>
            </a:r>
          </a:p>
          <a:p>
            <a:pPr marL="176661" indent="-176661">
              <a:buFont typeface="Arial" panose="020B0604020202020204" pitchFamily="34" charset="0"/>
              <a:buChar char="•"/>
            </a:pPr>
            <a:r>
              <a:rPr lang="en-US" baseline="0" dirty="0"/>
              <a:t>Notice that at the top of this screen there is the “chat” feature. Providers can start an online chat with a claims representative directly from this page as well as the previous screens.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71B1AA27-3892-4360-B986-D6B124C223BF}" type="slidenum">
              <a:rPr lang="en-US" smtClean="0"/>
              <a:t>32</a:t>
            </a:fld>
            <a:endParaRPr lang="en-US" dirty="0"/>
          </a:p>
        </p:txBody>
      </p:sp>
    </p:spTree>
    <p:extLst>
      <p:ext uri="{BB962C8B-B14F-4D97-AF65-F5344CB8AC3E}">
        <p14:creationId xmlns:p14="http://schemas.microsoft.com/office/powerpoint/2010/main" val="7161249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for learning more about the Department of Veterans Affairs (VA) Community Care Network.</a:t>
            </a:r>
          </a:p>
          <a:p>
            <a:endParaRPr lang="en-US" dirty="0"/>
          </a:p>
        </p:txBody>
      </p:sp>
      <p:sp>
        <p:nvSpPr>
          <p:cNvPr id="4" name="Slide Number Placeholder 3"/>
          <p:cNvSpPr>
            <a:spLocks noGrp="1"/>
          </p:cNvSpPr>
          <p:nvPr>
            <p:ph type="sldNum" sz="quarter" idx="10"/>
          </p:nvPr>
        </p:nvSpPr>
        <p:spPr/>
        <p:txBody>
          <a:bodyPr/>
          <a:lstStyle/>
          <a:p>
            <a:fld id="{71B1AA27-3892-4360-B986-D6B124C223BF}" type="slidenum">
              <a:rPr lang="en-US" smtClean="0"/>
              <a:t>33</a:t>
            </a:fld>
            <a:endParaRPr lang="en-US" dirty="0"/>
          </a:p>
        </p:txBody>
      </p:sp>
    </p:spTree>
    <p:extLst>
      <p:ext uri="{BB962C8B-B14F-4D97-AF65-F5344CB8AC3E}">
        <p14:creationId xmlns:p14="http://schemas.microsoft.com/office/powerpoint/2010/main" val="18821648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2.png"/></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2.xml"/><Relationship Id="rId1" Type="http://schemas.openxmlformats.org/officeDocument/2006/relationships/tags" Target="../tags/tag2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3.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4.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5.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6.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7.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8.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9.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0.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2.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3.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4.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5.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6.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2.xml"/><Relationship Id="rId1" Type="http://schemas.openxmlformats.org/officeDocument/2006/relationships/tags" Target="../tags/tag4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2.xml"/><Relationship Id="rId1" Type="http://schemas.openxmlformats.org/officeDocument/2006/relationships/tags" Target="../tags/tag49.xml"/><Relationship Id="rId4" Type="http://schemas.openxmlformats.org/officeDocument/2006/relationships/image" Target="../media/image13.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2.xml"/><Relationship Id="rId1" Type="http://schemas.openxmlformats.org/officeDocument/2006/relationships/tags" Target="../tags/tag51.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2.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3.xml"/><Relationship Id="rId1" Type="http://schemas.openxmlformats.org/officeDocument/2006/relationships/tags" Target="../tags/tag55.xml"/><Relationship Id="rId4" Type="http://schemas.openxmlformats.org/officeDocument/2006/relationships/image" Target="../media/image12.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3.xml"/><Relationship Id="rId1" Type="http://schemas.openxmlformats.org/officeDocument/2006/relationships/tags" Target="../tags/tag56.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7.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8.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9.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0.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1.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2.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3.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4.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5.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6.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7.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8.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9.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0.xml"/></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1.xml"/></Relationships>
</file>

<file path=ppt/slideLayouts/_rels/slideLayout6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2.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3.xml"/></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3.xml"/><Relationship Id="rId1" Type="http://schemas.openxmlformats.org/officeDocument/2006/relationships/tags" Target="../tags/tag7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3.xml"/><Relationship Id="rId1" Type="http://schemas.openxmlformats.org/officeDocument/2006/relationships/tags" Target="../tags/tag7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3.xml"/><Relationship Id="rId1" Type="http://schemas.openxmlformats.org/officeDocument/2006/relationships/tags" Target="../tags/tag7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3.xml"/><Relationship Id="rId1" Type="http://schemas.openxmlformats.org/officeDocument/2006/relationships/tags" Target="../tags/tag78.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3.xml"/><Relationship Id="rId1" Type="http://schemas.openxmlformats.org/officeDocument/2006/relationships/tags" Target="../tags/tag79.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3.xml"/><Relationship Id="rId1" Type="http://schemas.openxmlformats.org/officeDocument/2006/relationships/tags" Target="../tags/tag80.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3.xml"/><Relationship Id="rId1" Type="http://schemas.openxmlformats.org/officeDocument/2006/relationships/tags" Target="../tags/tag8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3.xml"/><Relationship Id="rId1" Type="http://schemas.openxmlformats.org/officeDocument/2006/relationships/tags" Target="../tags/tag8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3.xml"/><Relationship Id="rId1" Type="http://schemas.openxmlformats.org/officeDocument/2006/relationships/tags" Target="../tags/tag83.xml"/><Relationship Id="rId4" Type="http://schemas.openxmlformats.org/officeDocument/2006/relationships/image" Target="../media/image13.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3.xml"/><Relationship Id="rId1" Type="http://schemas.openxmlformats.org/officeDocument/2006/relationships/tags" Target="../tags/tag8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3.xml"/><Relationship Id="rId1" Type="http://schemas.openxmlformats.org/officeDocument/2006/relationships/tags" Target="../tags/tag85.xml"/></Relationships>
</file>

<file path=ppt/slideLayouts/_rels/slideLayout8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4.xml"/><Relationship Id="rId1" Type="http://schemas.openxmlformats.org/officeDocument/2006/relationships/tags" Target="../tags/tag88.xml"/><Relationship Id="rId4" Type="http://schemas.openxmlformats.org/officeDocument/2006/relationships/image" Target="../media/image12.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4.xml"/><Relationship Id="rId1" Type="http://schemas.openxmlformats.org/officeDocument/2006/relationships/tags" Target="../tags/tag89.xml"/></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0.xml"/></Relationships>
</file>

<file path=ppt/slideLayouts/_rels/slideLayout8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1.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2.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3.xml"/></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4.xml"/></Relationships>
</file>

<file path=ppt/slideLayouts/_rels/slideLayout9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5.xml"/></Relationships>
</file>

<file path=ppt/slideLayouts/_rels/slideLayout9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6.xml"/></Relationships>
</file>

<file path=ppt/slideLayouts/_rels/slideLayout9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7.xml"/></Relationships>
</file>

<file path=ppt/slideLayouts/_rels/slideLayout9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8.xml"/></Relationships>
</file>

<file path=ppt/slideLayouts/_rels/slideLayout9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9.xml"/></Relationships>
</file>

<file path=ppt/slideLayouts/_rels/slideLayout9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0.xml"/></Relationships>
</file>

<file path=ppt/slideLayouts/_rels/slideLayout9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1.xml"/></Relationships>
</file>

<file path=ppt/slideLayouts/_rels/slideLayout9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2.xml"/></Relationships>
</file>

<file path=ppt/slideLayouts/_rels/slideLayout9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3.xml"/></Relationships>
</file>

<file path=ppt/slideLayouts/_rels/slideLayout9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4.xml"/></Relationships>
</file>

<file path=ppt/slideLayouts/_rels/slideLayout10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5.xml"/></Relationships>
</file>

<file path=ppt/slideLayouts/_rels/slideLayout10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6.xml"/></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7.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4.xml"/><Relationship Id="rId1" Type="http://schemas.openxmlformats.org/officeDocument/2006/relationships/tags" Target="../tags/tag108.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4.xml"/><Relationship Id="rId1" Type="http://schemas.openxmlformats.org/officeDocument/2006/relationships/tags" Target="../tags/tag109.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4.xml"/><Relationship Id="rId1" Type="http://schemas.openxmlformats.org/officeDocument/2006/relationships/tags" Target="../tags/tag110.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4.xml"/><Relationship Id="rId1" Type="http://schemas.openxmlformats.org/officeDocument/2006/relationships/tags" Target="../tags/tag111.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4.xml"/><Relationship Id="rId1" Type="http://schemas.openxmlformats.org/officeDocument/2006/relationships/tags" Target="../tags/tag112.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4.xml"/><Relationship Id="rId1" Type="http://schemas.openxmlformats.org/officeDocument/2006/relationships/tags" Target="../tags/tag11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4.xml"/><Relationship Id="rId1" Type="http://schemas.openxmlformats.org/officeDocument/2006/relationships/tags" Target="../tags/tag11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4.xml"/><Relationship Id="rId1" Type="http://schemas.openxmlformats.org/officeDocument/2006/relationships/tags" Target="../tags/tag115.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4.xml"/><Relationship Id="rId1" Type="http://schemas.openxmlformats.org/officeDocument/2006/relationships/tags" Target="../tags/tag116.xml"/><Relationship Id="rId4" Type="http://schemas.openxmlformats.org/officeDocument/2006/relationships/image" Target="../media/image13.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4.xml"/><Relationship Id="rId1" Type="http://schemas.openxmlformats.org/officeDocument/2006/relationships/tags" Target="../tags/tag117.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4.xml"/><Relationship Id="rId1" Type="http://schemas.openxmlformats.org/officeDocument/2006/relationships/tags" Target="../tags/tag118.xml"/></Relationships>
</file>

<file path=ppt/slideLayouts/_rels/slideLayout11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9.xml"/></Relationships>
</file>

<file path=ppt/slideLayouts/_rels/slideLayout11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0.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tags" Target="../tags/tag122.xml"/><Relationship Id="rId4" Type="http://schemas.openxmlformats.org/officeDocument/2006/relationships/image" Target="../media/image4.emf"/></Relationships>
</file>

<file path=ppt/slideLayouts/_rels/slideLayout11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3.xml"/></Relationships>
</file>

<file path=ppt/slideLayouts/_rels/slideLayout11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4.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5.xml"/><Relationship Id="rId1" Type="http://schemas.openxmlformats.org/officeDocument/2006/relationships/tags" Target="../tags/tag12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5.xml"/><Relationship Id="rId1" Type="http://schemas.openxmlformats.org/officeDocument/2006/relationships/tags" Target="../tags/tag12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5.xml"/><Relationship Id="rId1" Type="http://schemas.openxmlformats.org/officeDocument/2006/relationships/tags" Target="../tags/tag12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5.xml"/><Relationship Id="rId1" Type="http://schemas.openxmlformats.org/officeDocument/2006/relationships/tags" Target="../tags/tag12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5.xml"/><Relationship Id="rId1" Type="http://schemas.openxmlformats.org/officeDocument/2006/relationships/tags" Target="../tags/tag129.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5.xml"/><Relationship Id="rId1" Type="http://schemas.openxmlformats.org/officeDocument/2006/relationships/tags" Target="../tags/tag13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5.xml"/><Relationship Id="rId1" Type="http://schemas.openxmlformats.org/officeDocument/2006/relationships/tags" Target="../tags/tag131.xml"/><Relationship Id="rId4" Type="http://schemas.openxmlformats.org/officeDocument/2006/relationships/image" Target="../media/image2.pn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Master" Target="../slideMasters/slideMaster5.xml"/><Relationship Id="rId1" Type="http://schemas.openxmlformats.org/officeDocument/2006/relationships/tags" Target="../tags/tag132.xml"/><Relationship Id="rId4" Type="http://schemas.openxmlformats.org/officeDocument/2006/relationships/image" Target="../media/image12.png"/></Relationships>
</file>

<file path=ppt/slideLayouts/_rels/slideLayout12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6.xml"/><Relationship Id="rId1" Type="http://schemas.openxmlformats.org/officeDocument/2006/relationships/tags" Target="../tags/tag135.xml"/><Relationship Id="rId4" Type="http://schemas.openxmlformats.org/officeDocument/2006/relationships/image" Target="../media/image12.png"/></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6.xml"/><Relationship Id="rId1" Type="http://schemas.openxmlformats.org/officeDocument/2006/relationships/tags" Target="../tags/tag136.xml"/></Relationships>
</file>

<file path=ppt/slideLayouts/_rels/slideLayout13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37.xml"/></Relationships>
</file>

<file path=ppt/slideLayouts/_rels/slideLayout13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38.xml"/></Relationships>
</file>

<file path=ppt/slideLayouts/_rels/slideLayout13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39.xml"/></Relationships>
</file>

<file path=ppt/slideLayouts/_rels/slideLayout13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40.xml"/></Relationships>
</file>

<file path=ppt/slideLayouts/_rels/slideLayout13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41.xml"/></Relationships>
</file>

<file path=ppt/slideLayouts/_rels/slideLayout13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42.xml"/></Relationships>
</file>

<file path=ppt/slideLayouts/_rels/slideLayout13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43.xml"/></Relationships>
</file>

<file path=ppt/slideLayouts/_rels/slideLayout13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44.xml"/></Relationships>
</file>

<file path=ppt/slideLayouts/_rels/slideLayout13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45.xml"/></Relationships>
</file>

<file path=ppt/slideLayouts/_rels/slideLayout13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46.xml"/></Relationships>
</file>

<file path=ppt/slideLayouts/_rels/slideLayout14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47.xml"/></Relationships>
</file>

<file path=ppt/slideLayouts/_rels/slideLayout14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48.xml"/></Relationships>
</file>

<file path=ppt/slideLayouts/_rels/slideLayout14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49.xml"/></Relationships>
</file>

<file path=ppt/slideLayouts/_rels/slideLayout14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50.xml"/></Relationships>
</file>

<file path=ppt/slideLayouts/_rels/slideLayout14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51.xml"/></Relationships>
</file>

<file path=ppt/slideLayouts/_rels/slideLayout14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52.xml"/></Relationships>
</file>

<file path=ppt/slideLayouts/_rels/slideLayout14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53.xml"/></Relationships>
</file>

<file path=ppt/slideLayouts/_rels/slideLayout14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54.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6.xml"/><Relationship Id="rId1" Type="http://schemas.openxmlformats.org/officeDocument/2006/relationships/tags" Target="../tags/tag15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6.xml"/><Relationship Id="rId1" Type="http://schemas.openxmlformats.org/officeDocument/2006/relationships/tags" Target="../tags/tag156.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6.xml"/><Relationship Id="rId1" Type="http://schemas.openxmlformats.org/officeDocument/2006/relationships/tags" Target="../tags/tag157.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6.xml"/><Relationship Id="rId1" Type="http://schemas.openxmlformats.org/officeDocument/2006/relationships/tags" Target="../tags/tag158.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6.xml"/><Relationship Id="rId1" Type="http://schemas.openxmlformats.org/officeDocument/2006/relationships/tags" Target="../tags/tag159.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6.xml"/><Relationship Id="rId1" Type="http://schemas.openxmlformats.org/officeDocument/2006/relationships/tags" Target="../tags/tag160.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6.xml"/><Relationship Id="rId1" Type="http://schemas.openxmlformats.org/officeDocument/2006/relationships/tags" Target="../tags/tag161.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6.xml"/><Relationship Id="rId1" Type="http://schemas.openxmlformats.org/officeDocument/2006/relationships/tags" Target="../tags/tag162.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163.xml"/><Relationship Id="rId4" Type="http://schemas.openxmlformats.org/officeDocument/2006/relationships/image" Target="../media/image13.png"/></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6.xml"/><Relationship Id="rId1" Type="http://schemas.openxmlformats.org/officeDocument/2006/relationships/tags" Target="../tags/tag164.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6.xml"/><Relationship Id="rId1" Type="http://schemas.openxmlformats.org/officeDocument/2006/relationships/tags" Target="../tags/tag165.xml"/></Relationships>
</file>

<file path=ppt/slideLayouts/_rels/slideLayout15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66.xml"/></Relationships>
</file>

<file path=ppt/slideLayouts/_rels/slideLayout16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67.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7.xml"/><Relationship Id="rId1" Type="http://schemas.openxmlformats.org/officeDocument/2006/relationships/tags" Target="../tags/tag169.xml"/><Relationship Id="rId4" Type="http://schemas.openxmlformats.org/officeDocument/2006/relationships/image" Target="../media/image4.emf"/></Relationships>
</file>

<file path=ppt/slideLayouts/_rels/slideLayout162.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170.xml"/></Relationships>
</file>

<file path=ppt/slideLayouts/_rels/slideLayout163.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171.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7.xml"/><Relationship Id="rId1" Type="http://schemas.openxmlformats.org/officeDocument/2006/relationships/tags" Target="../tags/tag17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7.xml"/><Relationship Id="rId1" Type="http://schemas.openxmlformats.org/officeDocument/2006/relationships/tags" Target="../tags/tag17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7.xml"/><Relationship Id="rId1" Type="http://schemas.openxmlformats.org/officeDocument/2006/relationships/tags" Target="../tags/tag17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7.xml"/><Relationship Id="rId1" Type="http://schemas.openxmlformats.org/officeDocument/2006/relationships/tags" Target="../tags/tag17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7.xml"/><Relationship Id="rId1" Type="http://schemas.openxmlformats.org/officeDocument/2006/relationships/tags" Target="../tags/tag17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7.xml"/><Relationship Id="rId1" Type="http://schemas.openxmlformats.org/officeDocument/2006/relationships/tags" Target="../tags/tag17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7.xml"/><Relationship Id="rId1" Type="http://schemas.openxmlformats.org/officeDocument/2006/relationships/tags" Target="../tags/tag178.xml"/><Relationship Id="rId4" Type="http://schemas.openxmlformats.org/officeDocument/2006/relationships/image" Target="../media/image2.png"/></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Master" Target="../slideMasters/slideMaster7.xml"/><Relationship Id="rId1" Type="http://schemas.openxmlformats.org/officeDocument/2006/relationships/tags" Target="../tags/tag179.xml"/><Relationship Id="rId4" Type="http://schemas.openxmlformats.org/officeDocument/2006/relationships/image" Target="../media/image12.png"/></Relationships>
</file>

<file path=ppt/slideLayouts/_rels/slideLayout172.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180.xml"/></Relationships>
</file>

<file path=ppt/slideLayouts/_rels/slideLayout173.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181.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8.xml"/><Relationship Id="rId1" Type="http://schemas.openxmlformats.org/officeDocument/2006/relationships/tags" Target="../tags/tag183.xml"/><Relationship Id="rId4" Type="http://schemas.openxmlformats.org/officeDocument/2006/relationships/image" Target="../media/image4.emf"/></Relationships>
</file>

<file path=ppt/slideLayouts/_rels/slideLayout175.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84.xml"/></Relationships>
</file>

<file path=ppt/slideLayouts/_rels/slideLayout176.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85.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8.xml"/><Relationship Id="rId1" Type="http://schemas.openxmlformats.org/officeDocument/2006/relationships/tags" Target="../tags/tag18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8.xml"/><Relationship Id="rId1" Type="http://schemas.openxmlformats.org/officeDocument/2006/relationships/tags" Target="../tags/tag18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8.xml"/><Relationship Id="rId1" Type="http://schemas.openxmlformats.org/officeDocument/2006/relationships/tags" Target="../tags/tag18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8.xml"/><Relationship Id="rId1" Type="http://schemas.openxmlformats.org/officeDocument/2006/relationships/tags" Target="../tags/tag189.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8.xml"/><Relationship Id="rId1" Type="http://schemas.openxmlformats.org/officeDocument/2006/relationships/tags" Target="../tags/tag19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8.xml"/><Relationship Id="rId1" Type="http://schemas.openxmlformats.org/officeDocument/2006/relationships/tags" Target="../tags/tag19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8.xml"/><Relationship Id="rId1" Type="http://schemas.openxmlformats.org/officeDocument/2006/relationships/tags" Target="../tags/tag192.xml"/><Relationship Id="rId4" Type="http://schemas.openxmlformats.org/officeDocument/2006/relationships/image" Target="../media/image2.png"/></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Master" Target="../slideMasters/slideMaster8.xml"/><Relationship Id="rId1" Type="http://schemas.openxmlformats.org/officeDocument/2006/relationships/tags" Target="../tags/tag193.xml"/><Relationship Id="rId4" Type="http://schemas.openxmlformats.org/officeDocument/2006/relationships/image" Target="../media/image12.png"/></Relationships>
</file>

<file path=ppt/slideLayouts/_rels/slideLayout185.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94.xml"/></Relationships>
</file>

<file path=ppt/slideLayouts/_rels/slideLayout186.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9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9" y="1966926"/>
            <a:ext cx="9144000" cy="4557713"/>
          </a:xfrm>
          <a:prstGeom prst="rect">
            <a:avLst/>
          </a:prstGeom>
        </p:spPr>
      </p:pic>
      <p:sp>
        <p:nvSpPr>
          <p:cNvPr id="2" name="Title 1"/>
          <p:cNvSpPr>
            <a:spLocks noGrp="1"/>
          </p:cNvSpPr>
          <p:nvPr>
            <p:ph type="ctrTitle"/>
          </p:nvPr>
        </p:nvSpPr>
        <p:spPr>
          <a:xfrm>
            <a:off x="998290" y="1663282"/>
            <a:ext cx="8204433" cy="704850"/>
          </a:xfrm>
        </p:spPr>
        <p:txBody>
          <a:bodyPr>
            <a:noAutofit/>
          </a:bodyPr>
          <a:lstStyle>
            <a:lvl1pPr algn="l">
              <a:defRPr sz="2800" b="0">
                <a:solidFill>
                  <a:srgbClr val="E87722"/>
                </a:solidFill>
              </a:defRPr>
            </a:lvl1pPr>
          </a:lstStyle>
          <a:p>
            <a:r>
              <a:rPr lang="en-US"/>
              <a:t>Click to edit Master title style</a:t>
            </a:r>
            <a:endParaRPr lang="en-US" dirty="0"/>
          </a:p>
        </p:txBody>
      </p:sp>
      <p:sp>
        <p:nvSpPr>
          <p:cNvPr id="3" name="Subtitle 2"/>
          <p:cNvSpPr>
            <a:spLocks noGrp="1"/>
          </p:cNvSpPr>
          <p:nvPr>
            <p:ph type="subTitle" idx="1"/>
          </p:nvPr>
        </p:nvSpPr>
        <p:spPr>
          <a:xfrm>
            <a:off x="1006679" y="2694769"/>
            <a:ext cx="3741490" cy="546100"/>
          </a:xfrm>
        </p:spPr>
        <p:txBody>
          <a:bodyPr>
            <a:no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userDrawn="1"/>
        </p:nvCxnSpPr>
        <p:spPr>
          <a:xfrm>
            <a:off x="989901" y="2513181"/>
            <a:ext cx="3833769" cy="0"/>
          </a:xfrm>
          <a:prstGeom prst="line">
            <a:avLst/>
          </a:prstGeom>
          <a:ln w="12700">
            <a:solidFill>
              <a:srgbClr val="E87722"/>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85345875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5" name="Content Placeholder 2"/>
          <p:cNvSpPr>
            <a:spLocks noGrp="1"/>
          </p:cNvSpPr>
          <p:nvPr>
            <p:ph idx="1"/>
          </p:nvPr>
        </p:nvSpPr>
        <p:spPr>
          <a:xfrm>
            <a:off x="528506" y="987552"/>
            <a:ext cx="8053432" cy="5120640"/>
          </a:xfrm>
        </p:spPr>
        <p:txBody>
          <a:bodyPr/>
          <a:lstStyle>
            <a:lvl1pPr marL="457200" indent="-342900" algn="l" defTabSz="914400" rtl="0" eaLnBrk="1" latinLnBrk="0" hangingPunct="1">
              <a:lnSpc>
                <a:spcPct val="95000"/>
              </a:lnSpc>
              <a:spcBef>
                <a:spcPts val="0"/>
              </a:spcBef>
              <a:spcAft>
                <a:spcPts val="600"/>
              </a:spcAft>
              <a:buClr>
                <a:srgbClr val="E87722"/>
              </a:buClr>
              <a:buFont typeface="Wingdings" panose="05000000000000000000" pitchFamily="2" charset="2"/>
              <a:buChar char="§"/>
              <a:defRPr sz="2000"/>
            </a:lvl1pPr>
            <a:lvl2pPr marL="400050" indent="-171450">
              <a:buFont typeface="Wingdings" panose="05000000000000000000" pitchFamily="2" charset="2"/>
              <a:buChar char="§"/>
              <a:defRPr sz="2000"/>
            </a:lvl2pPr>
            <a:lvl3pPr marL="571500" indent="-114300">
              <a:buFont typeface="Wingdings" panose="05000000000000000000" pitchFamily="2" charset="2"/>
              <a:buChar char="§"/>
              <a:defRPr sz="2000"/>
            </a:lvl3pPr>
            <a:lvl4pPr marL="857250" indent="-168275">
              <a:buFont typeface="Wingdings" panose="05000000000000000000" pitchFamily="2" charset="2"/>
              <a:buChar char="§"/>
              <a:defRPr sz="2000"/>
            </a:lvl4pPr>
            <a:lvl5pPr marL="914400" indent="0" algn="l">
              <a:buFontTx/>
              <a:buNone/>
              <a:defRPr sz="2000"/>
            </a:lvl5pPr>
          </a:lstStyle>
          <a:p>
            <a:pPr marL="228600" lvl="0" indent="-114300" algn="l" defTabSz="914400" rtl="0" eaLnBrk="1" latinLnBrk="0" hangingPunct="1">
              <a:lnSpc>
                <a:spcPct val="95000"/>
              </a:lnSpc>
              <a:spcBef>
                <a:spcPts val="0"/>
              </a:spcBef>
              <a:spcAft>
                <a:spcPts val="600"/>
              </a:spcAft>
              <a:buClr>
                <a:srgbClr val="E87722"/>
              </a:buClr>
              <a:buFont typeface="Arial" pitchFamily="34" charset="0"/>
              <a:buChar char="•"/>
            </a:pPr>
            <a:r>
              <a:rPr lang="en-US" dirty="0"/>
              <a:t>Click to edit Master text styles</a:t>
            </a:r>
          </a:p>
        </p:txBody>
      </p:sp>
      <p:sp>
        <p:nvSpPr>
          <p:cNvPr id="6"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400253955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
        <p:nvSpPr>
          <p:cNvPr id="5" name="Text Placeholder 2"/>
          <p:cNvSpPr>
            <a:spLocks noGrp="1"/>
          </p:cNvSpPr>
          <p:nvPr>
            <p:ph idx="1"/>
          </p:nvPr>
        </p:nvSpPr>
        <p:spPr>
          <a:xfrm>
            <a:off x="528506" y="987552"/>
            <a:ext cx="3672302" cy="512064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custDataLst>
      <p:tags r:id="rId1"/>
    </p:custDataLst>
    <p:extLst>
      <p:ext uri="{BB962C8B-B14F-4D97-AF65-F5344CB8AC3E}">
        <p14:creationId xmlns:p14="http://schemas.microsoft.com/office/powerpoint/2010/main" val="305138062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ransition wave 1">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609829"/>
            <a:ext cx="9144000" cy="4557712"/>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1"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71142940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ransition wav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609829"/>
            <a:ext cx="9143998" cy="4557712"/>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9392582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ransition wave 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609829"/>
            <a:ext cx="9143998" cy="4557712"/>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930579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ransition wave 4">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609829"/>
            <a:ext cx="9143998" cy="4557711"/>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61047905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ransition wave 5">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 y="2609829"/>
            <a:ext cx="9143996" cy="4557711"/>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28625414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ransition wave 5">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866" y="1117558"/>
            <a:ext cx="9231134" cy="4723745"/>
          </a:xfrm>
          <a:prstGeom prst="rect">
            <a:avLst/>
          </a:prstGeom>
        </p:spPr>
      </p:pic>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11" name="Title 1"/>
          <p:cNvSpPr>
            <a:spLocks noGrp="1"/>
          </p:cNvSpPr>
          <p:nvPr>
            <p:ph type="ctrTitle"/>
          </p:nvPr>
        </p:nvSpPr>
        <p:spPr>
          <a:xfrm>
            <a:off x="998290" y="1663282"/>
            <a:ext cx="8204433" cy="704850"/>
          </a:xfrm>
        </p:spPr>
        <p:txBody>
          <a:bodyPr>
            <a:noAutofit/>
          </a:bodyPr>
          <a:lstStyle>
            <a:lvl1pPr algn="l">
              <a:defRPr sz="2800" b="0">
                <a:solidFill>
                  <a:srgbClr val="E87722"/>
                </a:solidFill>
              </a:defRPr>
            </a:lvl1pPr>
          </a:lstStyle>
          <a:p>
            <a:r>
              <a:rPr lang="en-US"/>
              <a:t>Click to edit Master title style</a:t>
            </a:r>
            <a:endParaRPr lang="en-US" dirty="0"/>
          </a:p>
        </p:txBody>
      </p:sp>
      <p:cxnSp>
        <p:nvCxnSpPr>
          <p:cNvPr id="13" name="Straight Connector 12"/>
          <p:cNvCxnSpPr/>
          <p:nvPr userDrawn="1"/>
        </p:nvCxnSpPr>
        <p:spPr>
          <a:xfrm>
            <a:off x="989901" y="2513181"/>
            <a:ext cx="3833769" cy="0"/>
          </a:xfrm>
          <a:prstGeom prst="line">
            <a:avLst/>
          </a:prstGeom>
          <a:ln w="12700">
            <a:solidFill>
              <a:srgbClr val="E87722"/>
            </a:solidFill>
          </a:ln>
        </p:spPr>
        <p:style>
          <a:lnRef idx="1">
            <a:schemeClr val="accent1"/>
          </a:lnRef>
          <a:fillRef idx="0">
            <a:schemeClr val="accent1"/>
          </a:fillRef>
          <a:effectRef idx="0">
            <a:schemeClr val="accent1"/>
          </a:effectRef>
          <a:fontRef idx="minor">
            <a:schemeClr val="tx1"/>
          </a:fontRef>
        </p:style>
      </p:cxnSp>
      <p:pic>
        <p:nvPicPr>
          <p:cNvPr id="14"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54146315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Slide Number Placeholder 5"/>
          <p:cNvSpPr txBox="1">
            <a:spLocks/>
          </p:cNvSpPr>
          <p:nvPr userDrawn="1"/>
        </p:nvSpPr>
        <p:spPr>
          <a:xfrm>
            <a:off x="8178800" y="664049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7" name="object 3"/>
          <p:cNvSpPr/>
          <p:nvPr userDrawn="1"/>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spTree>
    <p:custDataLst>
      <p:tags r:id="rId1"/>
    </p:custDataLst>
    <p:extLst>
      <p:ext uri="{BB962C8B-B14F-4D97-AF65-F5344CB8AC3E}">
        <p14:creationId xmlns:p14="http://schemas.microsoft.com/office/powerpoint/2010/main" val="185604789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alkin Business Layout">
    <p:spTree>
      <p:nvGrpSpPr>
        <p:cNvPr id="1" name=""/>
        <p:cNvGrpSpPr/>
        <p:nvPr/>
      </p:nvGrpSpPr>
      <p:grpSpPr>
        <a:xfrm>
          <a:off x="0" y="0"/>
          <a:ext cx="0" cy="0"/>
          <a:chOff x="0" y="0"/>
          <a:chExt cx="0" cy="0"/>
        </a:xfrm>
      </p:grpSpPr>
      <p:sp>
        <p:nvSpPr>
          <p:cNvPr id="5" name="Rectangle 4"/>
          <p:cNvSpPr/>
          <p:nvPr userDrawn="1"/>
        </p:nvSpPr>
        <p:spPr>
          <a:xfrm>
            <a:off x="0" y="-232"/>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pic>
        <p:nvPicPr>
          <p:cNvPr id="14" name="Picture 2" descr="C:\Users\chris_000\Desktop\OPTUM 2019\02_FEB\28-WF1111264_optumserve flag cover slide\flag 1.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4622801" y="2114550"/>
            <a:ext cx="4521200" cy="4743218"/>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p:cNvSpPr>
            <a:spLocks noGrp="1"/>
          </p:cNvSpPr>
          <p:nvPr>
            <p:ph type="ctrTitle" hasCustomPrompt="1"/>
          </p:nvPr>
        </p:nvSpPr>
        <p:spPr bwMode="gray">
          <a:xfrm>
            <a:off x="1008063" y="2114550"/>
            <a:ext cx="3563937" cy="1726189"/>
          </a:xfrm>
        </p:spPr>
        <p:txBody>
          <a:bodyPr anchor="b">
            <a:normAutofit/>
          </a:bodyPr>
          <a:lstStyle>
            <a:lvl1pPr algn="l">
              <a:lnSpc>
                <a:spcPct val="90000"/>
              </a:lnSpc>
              <a:defRPr sz="2800">
                <a:latin typeface="+mj-lt"/>
                <a:cs typeface="Calibri" panose="020F0502020204030204" pitchFamily="34" charset="0"/>
              </a:defRPr>
            </a:lvl1pPr>
          </a:lstStyle>
          <a:p>
            <a:r>
              <a:rPr lang="en-US" dirty="0"/>
              <a:t>Insightful presentation title in sentence case max 3 lines</a:t>
            </a:r>
          </a:p>
        </p:txBody>
      </p:sp>
      <p:sp>
        <p:nvSpPr>
          <p:cNvPr id="16" name="Subtitle"/>
          <p:cNvSpPr>
            <a:spLocks noGrp="1"/>
          </p:cNvSpPr>
          <p:nvPr>
            <p:ph type="subTitle" idx="1" hasCustomPrompt="1"/>
          </p:nvPr>
        </p:nvSpPr>
        <p:spPr bwMode="gray">
          <a:xfrm>
            <a:off x="1008063" y="3949700"/>
            <a:ext cx="3563937" cy="1522186"/>
          </a:xfrm>
        </p:spPr>
        <p:txBody>
          <a:bodyPr/>
          <a:lstStyle>
            <a:lvl1pPr marL="0" indent="0" algn="l">
              <a:lnSpc>
                <a:spcPct val="100000"/>
              </a:lnSpc>
              <a:spcBef>
                <a:spcPts val="0"/>
              </a:spcBef>
              <a:spcAft>
                <a:spcPts val="0"/>
              </a:spcAft>
              <a:buNone/>
              <a:defRPr sz="2000">
                <a:solidFill>
                  <a:schemeClr val="tx1"/>
                </a:solidFill>
                <a:latin typeface="+mj-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Event City or Speaker Name</a:t>
            </a:r>
          </a:p>
        </p:txBody>
      </p:sp>
      <p:sp>
        <p:nvSpPr>
          <p:cNvPr id="17" name="Date"/>
          <p:cNvSpPr>
            <a:spLocks noGrp="1"/>
          </p:cNvSpPr>
          <p:nvPr>
            <p:ph type="body" sz="quarter" idx="13" hasCustomPrompt="1"/>
          </p:nvPr>
        </p:nvSpPr>
        <p:spPr bwMode="gray">
          <a:xfrm>
            <a:off x="1008063" y="5557765"/>
            <a:ext cx="3563937" cy="702582"/>
          </a:xfrm>
        </p:spPr>
        <p:txBody>
          <a:bodyPr/>
          <a:lstStyle>
            <a:lvl1pPr>
              <a:lnSpc>
                <a:spcPct val="100000"/>
              </a:lnSpc>
              <a:spcBef>
                <a:spcPts val="0"/>
              </a:spcBef>
              <a:spcAft>
                <a:spcPts val="0"/>
              </a:spcAft>
              <a:defRPr sz="2000">
                <a:solidFill>
                  <a:schemeClr val="tx1"/>
                </a:solidFill>
                <a:latin typeface="+mj-lt"/>
                <a:cs typeface="Calibri" panose="020F0502020204030204" pitchFamily="34" charset="0"/>
              </a:defRPr>
            </a:lvl1pPr>
          </a:lstStyle>
          <a:p>
            <a:pPr lvl="0"/>
            <a:r>
              <a:rPr lang="en-US" dirty="0"/>
              <a:t>Month DD, YYYY</a:t>
            </a:r>
          </a:p>
        </p:txBody>
      </p:sp>
      <p:sp>
        <p:nvSpPr>
          <p:cNvPr id="19" name="Rectangle 18"/>
          <p:cNvSpPr/>
          <p:nvPr userDrawn="1"/>
        </p:nvSpPr>
        <p:spPr>
          <a:xfrm>
            <a:off x="0" y="1930400"/>
            <a:ext cx="9144000" cy="109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0" name="object 3"/>
          <p:cNvSpPr/>
          <p:nvPr userDrawn="1"/>
        </p:nvSpPr>
        <p:spPr>
          <a:xfrm>
            <a:off x="7014208" y="691684"/>
            <a:ext cx="2132332" cy="75611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700" b="1" dirty="0">
                <a:solidFill>
                  <a:prstClr val="white"/>
                </a:solidFill>
                <a:cs typeface="Calibri" panose="020F0502020204030204" pitchFamily="34" charset="0"/>
              </a:rPr>
              <a:t>VA Community </a:t>
            </a:r>
            <a:br>
              <a:rPr lang="en-US" sz="1700" b="1" dirty="0">
                <a:solidFill>
                  <a:prstClr val="white"/>
                </a:solidFill>
                <a:cs typeface="Calibri" panose="020F0502020204030204" pitchFamily="34" charset="0"/>
              </a:rPr>
            </a:br>
            <a:r>
              <a:rPr lang="en-US" sz="1700" b="1" dirty="0">
                <a:solidFill>
                  <a:prstClr val="white"/>
                </a:solidFill>
                <a:cs typeface="Calibri" panose="020F0502020204030204" pitchFamily="34" charset="0"/>
              </a:rPr>
              <a:t>Care Network</a:t>
            </a:r>
            <a:endParaRPr sz="1700" b="1" dirty="0">
              <a:solidFill>
                <a:prstClr val="white"/>
              </a:solidFill>
              <a:cs typeface="Calibri" panose="020F0502020204030204" pitchFamily="34" charset="0"/>
            </a:endParaRPr>
          </a:p>
        </p:txBody>
      </p:sp>
      <p:pic>
        <p:nvPicPr>
          <p:cNvPr id="10"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86627" y="234988"/>
            <a:ext cx="2329573" cy="1520145"/>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2996341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a:xfrm>
            <a:off x="285750" y="7386866"/>
            <a:ext cx="2057400" cy="365125"/>
          </a:xfrm>
          <a:prstGeom prst="rect">
            <a:avLst/>
          </a:prstGeom>
        </p:spPr>
        <p:txBody>
          <a:bodyPr/>
          <a:lstStyle/>
          <a:p>
            <a:endParaRPr lang="en-US" dirty="0">
              <a:solidFill>
                <a:srgbClr val="53565A"/>
              </a:solidFill>
            </a:endParaRPr>
          </a:p>
        </p:txBody>
      </p:sp>
    </p:spTree>
    <p:custDataLst>
      <p:tags r:id="rId1"/>
    </p:custDataLst>
    <p:extLst>
      <p:ext uri="{BB962C8B-B14F-4D97-AF65-F5344CB8AC3E}">
        <p14:creationId xmlns:p14="http://schemas.microsoft.com/office/powerpoint/2010/main" val="1482123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43824203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cSld name="Title or Section Header - Orang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
        <p:nvSpPr>
          <p:cNvPr id="8" name="Rectangle 7">
            <a:extLst>
              <a:ext uri="{FF2B5EF4-FFF2-40B4-BE49-F238E27FC236}">
                <a16:creationId xmlns:a16="http://schemas.microsoft.com/office/drawing/2014/main" xmlns="" id="{B98719CA-175C-2449-BE06-160750FF90BF}"/>
              </a:ext>
            </a:extLst>
          </p:cNvPr>
          <p:cNvSpPr/>
          <p:nvPr userDrawn="1"/>
        </p:nvSpPr>
        <p:spPr>
          <a:xfrm>
            <a:off x="6000750" y="0"/>
            <a:ext cx="31432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US" sz="1600" dirty="0"/>
          </a:p>
        </p:txBody>
      </p:sp>
    </p:spTree>
    <p:custDataLst>
      <p:tags r:id="rId1"/>
    </p:custDataLst>
    <p:extLst>
      <p:ext uri="{BB962C8B-B14F-4D97-AF65-F5344CB8AC3E}">
        <p14:creationId xmlns:p14="http://schemas.microsoft.com/office/powerpoint/2010/main" val="3262974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85750" y="7386866"/>
            <a:ext cx="2057400" cy="365125"/>
          </a:xfrm>
          <a:prstGeom prst="rect">
            <a:avLst/>
          </a:prstGeom>
        </p:spPr>
        <p:txBody>
          <a:bodyPr/>
          <a:lstStyle/>
          <a:p>
            <a:endParaRPr lang="en-US" dirty="0"/>
          </a:p>
        </p:txBody>
      </p:sp>
      <p:sp>
        <p:nvSpPr>
          <p:cNvPr id="7" name="Text Placeholder 6"/>
          <p:cNvSpPr>
            <a:spLocks noGrp="1"/>
          </p:cNvSpPr>
          <p:nvPr>
            <p:ph type="body" sz="quarter" idx="13" hasCustomPrompt="1"/>
          </p:nvPr>
        </p:nvSpPr>
        <p:spPr>
          <a:xfrm>
            <a:off x="3384947" y="2975656"/>
            <a:ext cx="2374106" cy="609373"/>
          </a:xfrm>
        </p:spPr>
        <p:txBody>
          <a:bodyPr anchor="ctr"/>
          <a:lstStyle>
            <a:lvl1pPr algn="ctr">
              <a:defRPr>
                <a:solidFill>
                  <a:schemeClr val="accent4"/>
                </a:solidFill>
              </a:defRPr>
            </a:lvl1pPr>
          </a:lstStyle>
          <a:p>
            <a:pPr lvl="0"/>
            <a:r>
              <a:rPr lang="en-US" dirty="0"/>
              <a:t>[blank]</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pic>
        <p:nvPicPr>
          <p:cNvPr id="8"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476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
        <p:nvSpPr>
          <p:cNvPr id="10" name="object 3"/>
          <p:cNvSpPr/>
          <p:nvPr userDrawn="1"/>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spTree>
    <p:custDataLst>
      <p:tags r:id="rId1"/>
    </p:custDataLst>
    <p:extLst>
      <p:ext uri="{BB962C8B-B14F-4D97-AF65-F5344CB8AC3E}">
        <p14:creationId xmlns:p14="http://schemas.microsoft.com/office/powerpoint/2010/main" val="3022605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idx="1" hasCustomPrompt="1"/>
          </p:nvPr>
        </p:nvSpPr>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800">
                <a:solidFill>
                  <a:srgbClr val="53565A"/>
                </a:solidFill>
              </a:defRPr>
            </a:lvl1pPr>
          </a:lstStyle>
          <a:p>
            <a:fld id="{3310D8EA-3107-4873-B9AB-DD7D3E79053A}" type="slidenum">
              <a:rPr lang="en-US" smtClean="0"/>
              <a:pPr/>
              <a:t>‹#›</a:t>
            </a:fld>
            <a:endParaRPr lang="en-US" dirty="0"/>
          </a:p>
        </p:txBody>
      </p:sp>
    </p:spTree>
    <p:custDataLst>
      <p:tags r:id="rId1"/>
    </p:custDataLst>
    <p:extLst>
      <p:ext uri="{BB962C8B-B14F-4D97-AF65-F5344CB8AC3E}">
        <p14:creationId xmlns:p14="http://schemas.microsoft.com/office/powerpoint/2010/main" val="1746866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idx="1" hasCustomPrompt="1"/>
          </p:nvPr>
        </p:nvSpPr>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800">
                <a:solidFill>
                  <a:srgbClr val="53565A"/>
                </a:solidFill>
              </a:defRPr>
            </a:lvl1pPr>
          </a:lstStyle>
          <a:p>
            <a:fld id="{3310D8EA-3107-4873-B9AB-DD7D3E79053A}" type="slidenum">
              <a:rPr lang="en-US" smtClean="0"/>
              <a:pPr/>
              <a:t>‹#›</a:t>
            </a:fld>
            <a:endParaRPr lang="en-US" dirty="0"/>
          </a:p>
        </p:txBody>
      </p:sp>
    </p:spTree>
    <p:custDataLst>
      <p:tags r:id="rId1"/>
    </p:custDataLst>
    <p:extLst>
      <p:ext uri="{BB962C8B-B14F-4D97-AF65-F5344CB8AC3E}">
        <p14:creationId xmlns:p14="http://schemas.microsoft.com/office/powerpoint/2010/main" val="28329597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alkin Business Layout">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4" name="Picture 2" descr="C:\Users\chris_000\Desktop\OPTUM 2019\02_FEB\28-WF1111264_optumserve flag cover slide\flag 1.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717" t="5559" r="2190" b="25278"/>
          <a:stretch/>
        </p:blipFill>
        <p:spPr bwMode="auto">
          <a:xfrm>
            <a:off x="4622801" y="2114550"/>
            <a:ext cx="4521200" cy="4743218"/>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p:cNvSpPr>
            <a:spLocks noGrp="1"/>
          </p:cNvSpPr>
          <p:nvPr>
            <p:ph type="ctrTitle" hasCustomPrompt="1"/>
          </p:nvPr>
        </p:nvSpPr>
        <p:spPr bwMode="gray">
          <a:xfrm>
            <a:off x="1008063" y="2114550"/>
            <a:ext cx="3563937" cy="1726189"/>
          </a:xfrm>
        </p:spPr>
        <p:txBody>
          <a:bodyPr anchor="b">
            <a:normAutofit/>
          </a:bodyPr>
          <a:lstStyle>
            <a:lvl1pPr algn="l">
              <a:lnSpc>
                <a:spcPct val="90000"/>
              </a:lnSpc>
              <a:defRPr sz="2800">
                <a:latin typeface="+mj-lt"/>
                <a:cs typeface="Calibri" panose="020F0502020204030204" pitchFamily="34" charset="0"/>
              </a:defRPr>
            </a:lvl1pPr>
          </a:lstStyle>
          <a:p>
            <a:r>
              <a:rPr lang="en-US" dirty="0"/>
              <a:t>Insightful presentation title in sentence case max 3 lines</a:t>
            </a:r>
          </a:p>
        </p:txBody>
      </p:sp>
      <p:sp>
        <p:nvSpPr>
          <p:cNvPr id="16" name="Subtitle"/>
          <p:cNvSpPr>
            <a:spLocks noGrp="1"/>
          </p:cNvSpPr>
          <p:nvPr>
            <p:ph type="subTitle" idx="1" hasCustomPrompt="1"/>
          </p:nvPr>
        </p:nvSpPr>
        <p:spPr bwMode="gray">
          <a:xfrm>
            <a:off x="1008063" y="3949700"/>
            <a:ext cx="3563937" cy="1522186"/>
          </a:xfrm>
        </p:spPr>
        <p:txBody>
          <a:bodyPr/>
          <a:lstStyle>
            <a:lvl1pPr marL="0" indent="0" algn="l">
              <a:lnSpc>
                <a:spcPct val="100000"/>
              </a:lnSpc>
              <a:spcBef>
                <a:spcPts val="0"/>
              </a:spcBef>
              <a:spcAft>
                <a:spcPts val="0"/>
              </a:spcAft>
              <a:buNone/>
              <a:defRPr sz="2000">
                <a:solidFill>
                  <a:schemeClr val="tx1"/>
                </a:solidFill>
                <a:latin typeface="+mj-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Event City or Speaker Name</a:t>
            </a:r>
          </a:p>
        </p:txBody>
      </p:sp>
      <p:sp>
        <p:nvSpPr>
          <p:cNvPr id="17" name="Date"/>
          <p:cNvSpPr>
            <a:spLocks noGrp="1"/>
          </p:cNvSpPr>
          <p:nvPr>
            <p:ph type="body" sz="quarter" idx="13" hasCustomPrompt="1"/>
          </p:nvPr>
        </p:nvSpPr>
        <p:spPr bwMode="gray">
          <a:xfrm>
            <a:off x="1008063" y="5557765"/>
            <a:ext cx="3563937" cy="702582"/>
          </a:xfrm>
        </p:spPr>
        <p:txBody>
          <a:bodyPr/>
          <a:lstStyle>
            <a:lvl1pPr>
              <a:lnSpc>
                <a:spcPct val="100000"/>
              </a:lnSpc>
              <a:spcBef>
                <a:spcPts val="0"/>
              </a:spcBef>
              <a:spcAft>
                <a:spcPts val="0"/>
              </a:spcAft>
              <a:defRPr sz="2000">
                <a:solidFill>
                  <a:schemeClr val="tx1"/>
                </a:solidFill>
                <a:latin typeface="+mj-lt"/>
                <a:cs typeface="Calibri" panose="020F0502020204030204" pitchFamily="34" charset="0"/>
              </a:defRPr>
            </a:lvl1pPr>
          </a:lstStyle>
          <a:p>
            <a:pPr lvl="0"/>
            <a:r>
              <a:rPr lang="en-US" dirty="0"/>
              <a:t>Month DD, YYYY</a:t>
            </a:r>
          </a:p>
        </p:txBody>
      </p:sp>
      <p:sp>
        <p:nvSpPr>
          <p:cNvPr id="19" name="Rectangle 18"/>
          <p:cNvSpPr/>
          <p:nvPr userDrawn="1"/>
        </p:nvSpPr>
        <p:spPr>
          <a:xfrm>
            <a:off x="0" y="1930400"/>
            <a:ext cx="9144000" cy="109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0"/>
              </a:spcBef>
              <a:spcAft>
                <a:spcPts val="0"/>
              </a:spcAft>
            </a:pPr>
            <a:endParaRPr lang="en-US" sz="1800" b="0" i="0" u="none" baseline="0" dirty="0">
              <a:solidFill>
                <a:srgbClr val="FFFFFF"/>
              </a:solidFill>
              <a:latin typeface="Arial"/>
            </a:endParaRPr>
          </a:p>
        </p:txBody>
      </p:sp>
      <p:sp>
        <p:nvSpPr>
          <p:cNvPr id="20" name="object 3"/>
          <p:cNvSpPr/>
          <p:nvPr userDrawn="1"/>
        </p:nvSpPr>
        <p:spPr>
          <a:xfrm>
            <a:off x="7014208" y="691684"/>
            <a:ext cx="2132332" cy="75611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gn="l">
              <a:lnSpc>
                <a:spcPct val="90000"/>
              </a:lnSpc>
            </a:pPr>
            <a:r>
              <a:rPr lang="en-US" sz="1700" b="1" dirty="0">
                <a:solidFill>
                  <a:schemeClr val="bg1"/>
                </a:solidFill>
                <a:latin typeface="+mj-lt"/>
                <a:cs typeface="Calibri" panose="020F0502020204030204" pitchFamily="34" charset="0"/>
              </a:rPr>
              <a:t>VA Community </a:t>
            </a:r>
            <a:r>
              <a:rPr lang="en-US" sz="1700" b="1" dirty="0">
                <a:solidFill>
                  <a:srgbClr val="FF00FF"/>
                </a:solidFill>
                <a:latin typeface="+mj-lt"/>
                <a:cs typeface="Calibri" panose="020F0502020204030204" pitchFamily="34" charset="0"/>
              </a:rPr>
              <a:t/>
            </a:r>
            <a:br>
              <a:rPr lang="en-US" sz="1700" b="1" dirty="0">
                <a:solidFill>
                  <a:srgbClr val="FF00FF"/>
                </a:solidFill>
                <a:latin typeface="+mj-lt"/>
                <a:cs typeface="Calibri" panose="020F0502020204030204" pitchFamily="34" charset="0"/>
              </a:rPr>
            </a:br>
            <a:r>
              <a:rPr lang="en-US" sz="1700" b="1" dirty="0">
                <a:solidFill>
                  <a:schemeClr val="bg1"/>
                </a:solidFill>
                <a:latin typeface="+mj-lt"/>
                <a:cs typeface="Calibri" panose="020F0502020204030204" pitchFamily="34" charset="0"/>
              </a:rPr>
              <a:t>Care Network</a:t>
            </a:r>
            <a:endParaRPr sz="1700" b="1" dirty="0">
              <a:solidFill>
                <a:schemeClr val="bg1"/>
              </a:solidFill>
              <a:latin typeface="+mj-lt"/>
              <a:cs typeface="Calibri" panose="020F0502020204030204" pitchFamily="34" charset="0"/>
            </a:endParaRPr>
          </a:p>
        </p:txBody>
      </p:sp>
      <p:pic>
        <p:nvPicPr>
          <p:cNvPr id="10"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86627" y="234988"/>
            <a:ext cx="2329573" cy="1520145"/>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256721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Walkin Business Layout">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Title"/>
          <p:cNvSpPr>
            <a:spLocks noGrp="1"/>
          </p:cNvSpPr>
          <p:nvPr>
            <p:ph type="ctrTitle" hasCustomPrompt="1"/>
          </p:nvPr>
        </p:nvSpPr>
        <p:spPr bwMode="gray">
          <a:xfrm>
            <a:off x="1008063" y="2114550"/>
            <a:ext cx="3563937" cy="1726189"/>
          </a:xfrm>
        </p:spPr>
        <p:txBody>
          <a:bodyPr anchor="b">
            <a:normAutofit/>
          </a:bodyPr>
          <a:lstStyle>
            <a:lvl1pPr algn="l">
              <a:lnSpc>
                <a:spcPct val="90000"/>
              </a:lnSpc>
              <a:defRPr sz="2800">
                <a:latin typeface="+mj-lt"/>
                <a:cs typeface="Calibri" panose="020F0502020204030204" pitchFamily="34" charset="0"/>
              </a:defRPr>
            </a:lvl1pPr>
          </a:lstStyle>
          <a:p>
            <a:r>
              <a:rPr lang="en-US" dirty="0"/>
              <a:t>Insightful presentation title in sentence case max 3 lines</a:t>
            </a:r>
          </a:p>
        </p:txBody>
      </p:sp>
      <p:sp>
        <p:nvSpPr>
          <p:cNvPr id="16" name="Subtitle"/>
          <p:cNvSpPr>
            <a:spLocks noGrp="1"/>
          </p:cNvSpPr>
          <p:nvPr>
            <p:ph type="subTitle" idx="1" hasCustomPrompt="1"/>
          </p:nvPr>
        </p:nvSpPr>
        <p:spPr bwMode="gray">
          <a:xfrm>
            <a:off x="1008063" y="3949700"/>
            <a:ext cx="3563937" cy="1522186"/>
          </a:xfrm>
        </p:spPr>
        <p:txBody>
          <a:bodyPr/>
          <a:lstStyle>
            <a:lvl1pPr marL="0" indent="0" algn="l">
              <a:lnSpc>
                <a:spcPct val="100000"/>
              </a:lnSpc>
              <a:spcBef>
                <a:spcPts val="0"/>
              </a:spcBef>
              <a:spcAft>
                <a:spcPts val="0"/>
              </a:spcAft>
              <a:buNone/>
              <a:defRPr sz="2000">
                <a:solidFill>
                  <a:schemeClr val="tx1"/>
                </a:solidFill>
                <a:latin typeface="+mj-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Event City or Speaker Name</a:t>
            </a:r>
          </a:p>
        </p:txBody>
      </p:sp>
      <p:sp>
        <p:nvSpPr>
          <p:cNvPr id="17" name="Date"/>
          <p:cNvSpPr>
            <a:spLocks noGrp="1"/>
          </p:cNvSpPr>
          <p:nvPr>
            <p:ph type="body" sz="quarter" idx="13" hasCustomPrompt="1"/>
          </p:nvPr>
        </p:nvSpPr>
        <p:spPr bwMode="gray">
          <a:xfrm>
            <a:off x="1008063" y="5557765"/>
            <a:ext cx="3563937" cy="702582"/>
          </a:xfrm>
        </p:spPr>
        <p:txBody>
          <a:bodyPr/>
          <a:lstStyle>
            <a:lvl1pPr>
              <a:lnSpc>
                <a:spcPct val="100000"/>
              </a:lnSpc>
              <a:spcBef>
                <a:spcPts val="0"/>
              </a:spcBef>
              <a:spcAft>
                <a:spcPts val="0"/>
              </a:spcAft>
              <a:defRPr sz="2000">
                <a:solidFill>
                  <a:schemeClr val="tx1"/>
                </a:solidFill>
                <a:latin typeface="+mj-lt"/>
                <a:cs typeface="Calibri" panose="020F0502020204030204" pitchFamily="34" charset="0"/>
              </a:defRPr>
            </a:lvl1pPr>
          </a:lstStyle>
          <a:p>
            <a:pPr lvl="0"/>
            <a:r>
              <a:rPr lang="en-US" dirty="0"/>
              <a:t>Month DD, YYYY</a:t>
            </a:r>
          </a:p>
        </p:txBody>
      </p:sp>
      <p:sp>
        <p:nvSpPr>
          <p:cNvPr id="19" name="Rectangle 18"/>
          <p:cNvSpPr/>
          <p:nvPr userDrawn="1"/>
        </p:nvSpPr>
        <p:spPr>
          <a:xfrm>
            <a:off x="0" y="1930400"/>
            <a:ext cx="9144000" cy="109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0"/>
              </a:spcBef>
              <a:spcAft>
                <a:spcPts val="0"/>
              </a:spcAft>
            </a:pPr>
            <a:endParaRPr lang="en-US" sz="1800" b="0" i="0" u="none" baseline="0" dirty="0">
              <a:solidFill>
                <a:srgbClr val="FFFFFF"/>
              </a:solidFill>
              <a:latin typeface="Arial"/>
            </a:endParaRPr>
          </a:p>
        </p:txBody>
      </p:sp>
      <p:sp>
        <p:nvSpPr>
          <p:cNvPr id="20" name="object 3"/>
          <p:cNvSpPr/>
          <p:nvPr userDrawn="1"/>
        </p:nvSpPr>
        <p:spPr>
          <a:xfrm>
            <a:off x="7014208" y="691684"/>
            <a:ext cx="2132332" cy="75611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gn="l">
              <a:lnSpc>
                <a:spcPct val="90000"/>
              </a:lnSpc>
            </a:pPr>
            <a:r>
              <a:rPr lang="en-US" sz="1700" b="1" dirty="0">
                <a:solidFill>
                  <a:schemeClr val="bg1"/>
                </a:solidFill>
                <a:latin typeface="+mj-lt"/>
                <a:cs typeface="Calibri" panose="020F0502020204030204" pitchFamily="34" charset="0"/>
              </a:rPr>
              <a:t>VA Community </a:t>
            </a:r>
            <a:br>
              <a:rPr lang="en-US" sz="1700" b="1" dirty="0">
                <a:solidFill>
                  <a:schemeClr val="bg1"/>
                </a:solidFill>
                <a:latin typeface="+mj-lt"/>
                <a:cs typeface="Calibri" panose="020F0502020204030204" pitchFamily="34" charset="0"/>
              </a:rPr>
            </a:br>
            <a:r>
              <a:rPr lang="en-US" sz="1700" b="1" dirty="0">
                <a:solidFill>
                  <a:schemeClr val="bg1"/>
                </a:solidFill>
                <a:latin typeface="+mj-lt"/>
                <a:cs typeface="Calibri" panose="020F0502020204030204" pitchFamily="34" charset="0"/>
              </a:rPr>
              <a:t>Care Network</a:t>
            </a:r>
            <a:endParaRPr sz="1700" b="1" dirty="0">
              <a:solidFill>
                <a:schemeClr val="bg1"/>
              </a:solidFill>
              <a:latin typeface="+mj-lt"/>
              <a:cs typeface="Calibri" panose="020F0502020204030204" pitchFamily="34" charset="0"/>
            </a:endParaRPr>
          </a:p>
        </p:txBody>
      </p:sp>
      <p:sp>
        <p:nvSpPr>
          <p:cNvPr id="13" name="Picture Placeholder 2"/>
          <p:cNvSpPr>
            <a:spLocks noGrp="1"/>
          </p:cNvSpPr>
          <p:nvPr>
            <p:ph type="pic" sz="quarter" idx="14"/>
          </p:nvPr>
        </p:nvSpPr>
        <p:spPr>
          <a:xfrm>
            <a:off x="4622800" y="2114550"/>
            <a:ext cx="4521200" cy="4743450"/>
          </a:xfrm>
        </p:spPr>
        <p:txBody>
          <a:bodyPr/>
          <a:lstStyle/>
          <a:p>
            <a:endParaRPr lang="en-US" dirty="0"/>
          </a:p>
        </p:txBody>
      </p:sp>
      <p:pic>
        <p:nvPicPr>
          <p:cNvPr id="10"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6627" y="234988"/>
            <a:ext cx="2329573" cy="1520145"/>
          </a:xfrm>
          <a:prstGeom prst="rect">
            <a:avLst/>
          </a:prstGeom>
          <a:noFill/>
          <a:ln w="9525">
            <a:solidFill>
              <a:schemeClr val="accent4"/>
            </a:solid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6205399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idx="1" hasCustomPrompt="1"/>
          </p:nvPr>
        </p:nvSpPr>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8" name="Text Placeholder 7"/>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800">
                <a:solidFill>
                  <a:srgbClr val="53565A"/>
                </a:solidFill>
              </a:defRPr>
            </a:lvl1pPr>
          </a:lstStyle>
          <a:p>
            <a:fld id="{3310D8EA-3107-4873-B9AB-DD7D3E79053A}" type="slidenum">
              <a:rPr lang="en-US" smtClean="0"/>
              <a:pPr/>
              <a:t>‹#›</a:t>
            </a:fld>
            <a:endParaRPr lang="en-US" dirty="0"/>
          </a:p>
        </p:txBody>
      </p:sp>
    </p:spTree>
    <p:custDataLst>
      <p:tags r:id="rId1"/>
    </p:custDataLst>
    <p:extLst>
      <p:ext uri="{BB962C8B-B14F-4D97-AF65-F5344CB8AC3E}">
        <p14:creationId xmlns:p14="http://schemas.microsoft.com/office/powerpoint/2010/main" val="9157089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Content, 1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sz="half" idx="1" hasCustomPrompt="1"/>
          </p:nvPr>
        </p:nvSpPr>
        <p:spPr>
          <a:xfrm>
            <a:off x="371475" y="1825626"/>
            <a:ext cx="4143375"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825626"/>
            <a:ext cx="4245429"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3310D8EA-3107-4873-B9AB-DD7D3E79053A}" type="slidenum">
              <a:rPr lang="en-US" smtClean="0"/>
              <a:t>‹#›</a:t>
            </a:fld>
            <a:endParaRPr lang="en-US" dirty="0"/>
          </a:p>
        </p:txBody>
      </p:sp>
      <p:sp>
        <p:nvSpPr>
          <p:cNvPr id="9" name="Text Placeholder 7">
            <a:extLst>
              <a:ext uri="{FF2B5EF4-FFF2-40B4-BE49-F238E27FC236}">
                <a16:creationId xmlns:a16="http://schemas.microsoft.com/office/drawing/2014/main" xmlns="" id="{09F3EB9D-9B44-418C-9B2E-D32A67A979CA}"/>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Tree>
    <p:custDataLst>
      <p:tags r:id="rId1"/>
    </p:custDataLst>
    <p:extLst>
      <p:ext uri="{BB962C8B-B14F-4D97-AF65-F5344CB8AC3E}">
        <p14:creationId xmlns:p14="http://schemas.microsoft.com/office/powerpoint/2010/main" val="2976541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2 subhead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sz="half" idx="1" hasCustomPrompt="1"/>
          </p:nvPr>
        </p:nvSpPr>
        <p:spPr>
          <a:xfrm>
            <a:off x="371475" y="1825626"/>
            <a:ext cx="4143375"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825626"/>
            <a:ext cx="4245429"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p>
        </p:txBody>
      </p:sp>
      <p:sp>
        <p:nvSpPr>
          <p:cNvPr id="9" name="Text Placeholder 2"/>
          <p:cNvSpPr>
            <a:spLocks noGrp="1"/>
          </p:cNvSpPr>
          <p:nvPr>
            <p:ph type="body" idx="13" hasCustomPrompt="1"/>
          </p:nvPr>
        </p:nvSpPr>
        <p:spPr>
          <a:xfrm>
            <a:off x="371476" y="1118283"/>
            <a:ext cx="4126706" cy="492125"/>
          </a:xfrm>
        </p:spPr>
        <p:txBody>
          <a:bodyPr anchor="t"/>
          <a:lstStyle>
            <a:lvl1pPr marL="0" indent="0">
              <a:buNone/>
              <a:defRPr sz="1800" b="0">
                <a:solidFill>
                  <a:schemeClr val="accent4"/>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Short subhead</a:t>
            </a:r>
          </a:p>
        </p:txBody>
      </p:sp>
      <p:sp>
        <p:nvSpPr>
          <p:cNvPr id="10" name="Text Placeholder 4"/>
          <p:cNvSpPr>
            <a:spLocks noGrp="1"/>
          </p:cNvSpPr>
          <p:nvPr>
            <p:ph type="body" sz="quarter" idx="3" hasCustomPrompt="1"/>
          </p:nvPr>
        </p:nvSpPr>
        <p:spPr>
          <a:xfrm>
            <a:off x="4629150" y="1118283"/>
            <a:ext cx="4229100" cy="492125"/>
          </a:xfrm>
        </p:spPr>
        <p:txBody>
          <a:bodyPr anchor="t"/>
          <a:lstStyle>
            <a:lvl1pPr marL="0" indent="0">
              <a:buNone/>
              <a:defRPr sz="1800" b="0">
                <a:solidFill>
                  <a:schemeClr val="accent4"/>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Short subhead</a:t>
            </a:r>
          </a:p>
        </p:txBody>
      </p:sp>
      <p:sp>
        <p:nvSpPr>
          <p:cNvPr id="1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1008547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p:txBody>
          <a:bodyPr/>
          <a:lstStyle/>
          <a:p>
            <a:endParaRPr lang="en-US" dirty="0"/>
          </a:p>
        </p:txBody>
      </p:sp>
      <p:sp>
        <p:nvSpPr>
          <p:cNvPr id="10"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31253898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p:txBody>
          <a:bodyPr/>
          <a:lstStyle/>
          <a:p>
            <a:endParaRPr lang="en-US" dirty="0"/>
          </a:p>
        </p:txBody>
      </p:sp>
      <p:sp>
        <p:nvSpPr>
          <p:cNvPr id="7" name="Text Placeholder 7">
            <a:extLst>
              <a:ext uri="{FF2B5EF4-FFF2-40B4-BE49-F238E27FC236}">
                <a16:creationId xmlns:a16="http://schemas.microsoft.com/office/drawing/2014/main" xmlns="" id="{E35FC4DD-34A5-4677-832D-B024EEC6EE03}"/>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34686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ic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p:txBody>
          <a:bodyPr/>
          <a:lstStyle/>
          <a:p>
            <a:endParaRPr lang="en-US" dirty="0"/>
          </a:p>
        </p:txBody>
      </p:sp>
      <p:sp>
        <p:nvSpPr>
          <p:cNvPr id="10" name="Text Placeholder 9"/>
          <p:cNvSpPr>
            <a:spLocks noGrp="1"/>
          </p:cNvSpPr>
          <p:nvPr>
            <p:ph type="body" sz="quarter" idx="14" hasCustomPrompt="1"/>
          </p:nvPr>
        </p:nvSpPr>
        <p:spPr>
          <a:xfrm>
            <a:off x="844400" y="1828800"/>
            <a:ext cx="1865376" cy="1866900"/>
          </a:xfrm>
          <a:prstGeom prst="ellipse">
            <a:avLst/>
          </a:prstGeom>
          <a:ln w="19050">
            <a:solidFill>
              <a:schemeClr val="accent1"/>
            </a:solidFill>
          </a:ln>
        </p:spPr>
        <p:txBody>
          <a:bodyPr anchor="ctr"/>
          <a:lstStyle>
            <a:lvl1pPr algn="ctr">
              <a:buNone/>
              <a:defRPr sz="900">
                <a:solidFill>
                  <a:schemeClr val="bg2">
                    <a:lumMod val="85000"/>
                  </a:schemeClr>
                </a:solidFill>
              </a:defRPr>
            </a:lvl1pPr>
          </a:lstStyle>
          <a:p>
            <a:pPr lvl="0"/>
            <a:r>
              <a:rPr lang="en-US" dirty="0"/>
              <a:t>Place icon here. To hide this text, place cursor then hit space bar. Duplicate or delete as needed.</a:t>
            </a:r>
          </a:p>
        </p:txBody>
      </p:sp>
      <p:sp>
        <p:nvSpPr>
          <p:cNvPr id="11" name="Text Placeholder 9"/>
          <p:cNvSpPr>
            <a:spLocks noGrp="1"/>
          </p:cNvSpPr>
          <p:nvPr>
            <p:ph type="body" sz="quarter" idx="15" hasCustomPrompt="1"/>
          </p:nvPr>
        </p:nvSpPr>
        <p:spPr>
          <a:xfrm>
            <a:off x="3583647" y="1828800"/>
            <a:ext cx="1865376" cy="1866900"/>
          </a:xfrm>
          <a:prstGeom prst="ellipse">
            <a:avLst/>
          </a:prstGeom>
          <a:ln w="19050">
            <a:solidFill>
              <a:schemeClr val="accent1"/>
            </a:solidFill>
          </a:ln>
        </p:spPr>
        <p:txBody>
          <a:bodyPr anchor="ctr"/>
          <a:lstStyle>
            <a:lvl1pPr algn="ctr">
              <a:buNone/>
              <a:defRPr sz="900">
                <a:solidFill>
                  <a:schemeClr val="bg2">
                    <a:lumMod val="85000"/>
                  </a:schemeClr>
                </a:solidFill>
              </a:defRPr>
            </a:lvl1pPr>
          </a:lstStyle>
          <a:p>
            <a:pPr lvl="0"/>
            <a:r>
              <a:rPr lang="en-US" dirty="0"/>
              <a:t>Place icon here. To hide this text, place cursor then hit space bar. Duplicate or delete as needed.</a:t>
            </a:r>
          </a:p>
        </p:txBody>
      </p:sp>
      <p:sp>
        <p:nvSpPr>
          <p:cNvPr id="12" name="Text Placeholder 9"/>
          <p:cNvSpPr>
            <a:spLocks noGrp="1"/>
          </p:cNvSpPr>
          <p:nvPr>
            <p:ph type="body" sz="quarter" idx="16" hasCustomPrompt="1"/>
          </p:nvPr>
        </p:nvSpPr>
        <p:spPr>
          <a:xfrm>
            <a:off x="6387836" y="1828800"/>
            <a:ext cx="1865376" cy="1866900"/>
          </a:xfrm>
          <a:prstGeom prst="ellipse">
            <a:avLst/>
          </a:prstGeom>
          <a:ln w="19050">
            <a:solidFill>
              <a:schemeClr val="accent1"/>
            </a:solidFill>
          </a:ln>
        </p:spPr>
        <p:txBody>
          <a:bodyPr anchor="ctr"/>
          <a:lstStyle>
            <a:lvl1pPr algn="ctr">
              <a:buNone/>
              <a:defRPr sz="900">
                <a:solidFill>
                  <a:schemeClr val="bg2">
                    <a:lumMod val="85000"/>
                  </a:schemeClr>
                </a:solidFill>
              </a:defRPr>
            </a:lvl1pPr>
          </a:lstStyle>
          <a:p>
            <a:pPr lvl="0"/>
            <a:r>
              <a:rPr lang="en-US" dirty="0"/>
              <a:t>Place icon here. To hide this text, place cursor then hit space bar. Duplicate or delete as needed.</a:t>
            </a:r>
          </a:p>
        </p:txBody>
      </p:sp>
      <p:sp>
        <p:nvSpPr>
          <p:cNvPr id="13" name="Content Placeholder 2"/>
          <p:cNvSpPr>
            <a:spLocks noGrp="1"/>
          </p:cNvSpPr>
          <p:nvPr>
            <p:ph sz="half" idx="1" hasCustomPrompt="1"/>
          </p:nvPr>
        </p:nvSpPr>
        <p:spPr>
          <a:xfrm>
            <a:off x="458558" y="4405085"/>
            <a:ext cx="2606040" cy="1500413"/>
          </a:xfrm>
        </p:spPr>
        <p:txBody>
          <a:bodyPr/>
          <a:lstStyle>
            <a:lvl1pPr>
              <a:defRPr sz="1400"/>
            </a:lvl1pPr>
            <a:lvl2pPr>
              <a:defRPr sz="1400"/>
            </a:lvl2pPr>
            <a:lvl3pPr>
              <a:defRPr sz="1400"/>
            </a:lvl3pPr>
            <a:lvl4pPr>
              <a:defRPr sz="1400"/>
            </a:lvl4pPr>
            <a:lvl5pPr>
              <a:defRPr sz="1200"/>
            </a:lvl5pPr>
          </a:lstStyle>
          <a:p>
            <a:pPr lvl="0"/>
            <a:r>
              <a:rPr lang="en-US" dirty="0"/>
              <a:t>Type 14 pt gray text max three lines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p:cNvSpPr>
            <a:spLocks noGrp="1"/>
          </p:cNvSpPr>
          <p:nvPr>
            <p:ph sz="half" idx="17" hasCustomPrompt="1"/>
          </p:nvPr>
        </p:nvSpPr>
        <p:spPr>
          <a:xfrm>
            <a:off x="3287483" y="4405085"/>
            <a:ext cx="2606040" cy="1500413"/>
          </a:xfrm>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None/>
              <a:tabLst/>
              <a:defRPr sz="1400"/>
            </a:lvl1pPr>
            <a:lvl2pPr>
              <a:defRPr sz="1400"/>
            </a:lvl2pPr>
            <a:lvl3pPr>
              <a:defRPr sz="1400"/>
            </a:lvl3pPr>
            <a:lvl4pPr>
              <a:defRPr sz="1400"/>
            </a:lvl4pPr>
            <a:lvl5pPr>
              <a:defRPr sz="1200"/>
            </a:lvl5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Type 14 pt gray text max three lines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half" idx="18" hasCustomPrompt="1"/>
          </p:nvPr>
        </p:nvSpPr>
        <p:spPr>
          <a:xfrm>
            <a:off x="6087834" y="4405085"/>
            <a:ext cx="2606040" cy="1500413"/>
          </a:xfrm>
        </p:spPr>
        <p:txBody>
          <a:bodyPr/>
          <a:lstStyle>
            <a:lvl1pPr>
              <a:buNone/>
              <a:defRPr sz="1400"/>
            </a:lvl1pPr>
            <a:lvl2pPr>
              <a:defRPr sz="1100"/>
            </a:lvl2pPr>
            <a:lvl3pPr>
              <a:defRPr sz="1400"/>
            </a:lvl3pPr>
            <a:lvl4pPr>
              <a:defRPr sz="1400"/>
            </a:lvl4pPr>
            <a:lvl5pPr>
              <a:defRPr sz="1200"/>
            </a:lvl5pPr>
          </a:lstStyle>
          <a:p>
            <a:pPr lvl="0"/>
            <a:r>
              <a:rPr lang="en-US" dirty="0"/>
              <a:t>Type 14 pt gray text max three lines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7">
            <a:extLst>
              <a:ext uri="{FF2B5EF4-FFF2-40B4-BE49-F238E27FC236}">
                <a16:creationId xmlns:a16="http://schemas.microsoft.com/office/drawing/2014/main" xmlns="" id="{E4C26CD5-34F3-447A-AB99-996C787507D2}"/>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7" name="Text Placeholder 7">
            <a:extLst>
              <a:ext uri="{FF2B5EF4-FFF2-40B4-BE49-F238E27FC236}">
                <a16:creationId xmlns:a16="http://schemas.microsoft.com/office/drawing/2014/main" xmlns="" id="{6527FE76-EAF5-46DF-A8B1-057E2E101E6E}"/>
              </a:ext>
            </a:extLst>
          </p:cNvPr>
          <p:cNvSpPr>
            <a:spLocks noGrp="1"/>
          </p:cNvSpPr>
          <p:nvPr>
            <p:ph type="body" sz="quarter" idx="19" hasCustomPrompt="1"/>
          </p:nvPr>
        </p:nvSpPr>
        <p:spPr>
          <a:xfrm>
            <a:off x="457659" y="3868738"/>
            <a:ext cx="2606040" cy="457200"/>
          </a:xfrm>
        </p:spPr>
        <p:txBody>
          <a:bodyPr/>
          <a:lstStyle>
            <a:lvl1pPr>
              <a:defRPr sz="1400">
                <a:solidFill>
                  <a:schemeClr val="accent1"/>
                </a:solidFill>
              </a:defRPr>
            </a:lvl1pPr>
          </a:lstStyle>
          <a:p>
            <a:pPr lvl="0"/>
            <a:r>
              <a:rPr lang="en-US" dirty="0"/>
              <a:t>Type subhead in 14 pt orange | Max two lines</a:t>
            </a:r>
          </a:p>
        </p:txBody>
      </p:sp>
      <p:sp>
        <p:nvSpPr>
          <p:cNvPr id="20" name="Text Placeholder 7">
            <a:extLst>
              <a:ext uri="{FF2B5EF4-FFF2-40B4-BE49-F238E27FC236}">
                <a16:creationId xmlns:a16="http://schemas.microsoft.com/office/drawing/2014/main" xmlns="" id="{A3AD66D5-CC76-4534-BE48-B2161A8EDC68}"/>
              </a:ext>
            </a:extLst>
          </p:cNvPr>
          <p:cNvSpPr>
            <a:spLocks noGrp="1"/>
          </p:cNvSpPr>
          <p:nvPr>
            <p:ph type="body" sz="quarter" idx="20" hasCustomPrompt="1"/>
          </p:nvPr>
        </p:nvSpPr>
        <p:spPr>
          <a:xfrm>
            <a:off x="3287484" y="3868738"/>
            <a:ext cx="2606040" cy="457200"/>
          </a:xfrm>
        </p:spPr>
        <p:txBody>
          <a:bodyPr/>
          <a:lstStyle>
            <a:lvl1pPr>
              <a:defRPr sz="1400">
                <a:solidFill>
                  <a:schemeClr val="accent1"/>
                </a:solidFill>
              </a:defRPr>
            </a:lvl1pPr>
          </a:lstStyle>
          <a:p>
            <a:pPr lvl="0"/>
            <a:r>
              <a:rPr lang="en-US" dirty="0"/>
              <a:t>Type subhead in 14 pt orange | Max two lines</a:t>
            </a:r>
          </a:p>
        </p:txBody>
      </p:sp>
      <p:sp>
        <p:nvSpPr>
          <p:cNvPr id="21" name="Text Placeholder 7">
            <a:extLst>
              <a:ext uri="{FF2B5EF4-FFF2-40B4-BE49-F238E27FC236}">
                <a16:creationId xmlns:a16="http://schemas.microsoft.com/office/drawing/2014/main" xmlns="" id="{A0AF64BB-0F19-406C-A38C-9774B21BAC18}"/>
              </a:ext>
            </a:extLst>
          </p:cNvPr>
          <p:cNvSpPr>
            <a:spLocks noGrp="1"/>
          </p:cNvSpPr>
          <p:nvPr>
            <p:ph type="body" sz="quarter" idx="21" hasCustomPrompt="1"/>
          </p:nvPr>
        </p:nvSpPr>
        <p:spPr>
          <a:xfrm>
            <a:off x="6087834" y="3868738"/>
            <a:ext cx="2606040" cy="457200"/>
          </a:xfrm>
        </p:spPr>
        <p:txBody>
          <a:bodyPr/>
          <a:lstStyle>
            <a:lvl1pPr>
              <a:defRPr sz="1400">
                <a:solidFill>
                  <a:schemeClr val="accent1"/>
                </a:solidFill>
              </a:defRPr>
            </a:lvl1pPr>
          </a:lstStyle>
          <a:p>
            <a:pPr lvl="0"/>
            <a:r>
              <a:rPr lang="en-US" dirty="0"/>
              <a:t>Type subhead in 14 pt orange | Max two lines</a:t>
            </a:r>
          </a:p>
        </p:txBody>
      </p:sp>
      <p:sp>
        <p:nvSpPr>
          <p:cNvPr id="23"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27129746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Column | One line</a:t>
            </a:r>
          </a:p>
        </p:txBody>
      </p:sp>
      <p:sp>
        <p:nvSpPr>
          <p:cNvPr id="3" name="Date Placeholder 2"/>
          <p:cNvSpPr>
            <a:spLocks noGrp="1"/>
          </p:cNvSpPr>
          <p:nvPr>
            <p:ph type="dt" sz="half" idx="10"/>
          </p:nvPr>
        </p:nvSpPr>
        <p:spPr/>
        <p:txBody>
          <a:bodyPr/>
          <a:lstStyle/>
          <a:p>
            <a:endParaRPr lang="en-US" dirty="0"/>
          </a:p>
        </p:txBody>
      </p:sp>
      <p:sp>
        <p:nvSpPr>
          <p:cNvPr id="8" name="Text Placeholder 7"/>
          <p:cNvSpPr>
            <a:spLocks noGrp="1"/>
          </p:cNvSpPr>
          <p:nvPr>
            <p:ph type="body" sz="quarter" idx="14" hasCustomPrompt="1"/>
          </p:nvPr>
        </p:nvSpPr>
        <p:spPr>
          <a:xfrm>
            <a:off x="371475" y="1828798"/>
            <a:ext cx="164592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7" name="Text Placeholder 7"/>
          <p:cNvSpPr>
            <a:spLocks noGrp="1"/>
          </p:cNvSpPr>
          <p:nvPr>
            <p:ph type="body" sz="quarter" idx="15" hasCustomPrompt="1"/>
          </p:nvPr>
        </p:nvSpPr>
        <p:spPr>
          <a:xfrm>
            <a:off x="2085635" y="1828799"/>
            <a:ext cx="164592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3799796" y="1828799"/>
            <a:ext cx="1645920" cy="663575"/>
          </a:xfrm>
          <a:solidFill>
            <a:schemeClr val="accent4"/>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9" name="Text Placeholder 7"/>
          <p:cNvSpPr>
            <a:spLocks noGrp="1"/>
          </p:cNvSpPr>
          <p:nvPr>
            <p:ph type="body" sz="quarter" idx="17" hasCustomPrompt="1"/>
          </p:nvPr>
        </p:nvSpPr>
        <p:spPr>
          <a:xfrm>
            <a:off x="5513956" y="1828799"/>
            <a:ext cx="1645920" cy="663575"/>
          </a:xfrm>
          <a:solidFill>
            <a:schemeClr val="accent1"/>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0" name="Text Placeholder 7"/>
          <p:cNvSpPr>
            <a:spLocks noGrp="1"/>
          </p:cNvSpPr>
          <p:nvPr>
            <p:ph type="body" sz="quarter" idx="18" hasCustomPrompt="1"/>
          </p:nvPr>
        </p:nvSpPr>
        <p:spPr>
          <a:xfrm>
            <a:off x="7228115" y="1828799"/>
            <a:ext cx="1645920" cy="663575"/>
          </a:xfrm>
          <a:solidFill>
            <a:srgbClr val="A22B38"/>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5"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2" name="Text Placeholder 7"/>
          <p:cNvSpPr>
            <a:spLocks noGrp="1"/>
          </p:cNvSpPr>
          <p:nvPr>
            <p:ph type="body" sz="quarter" idx="20" hasCustomPrompt="1"/>
          </p:nvPr>
        </p:nvSpPr>
        <p:spPr>
          <a:xfrm>
            <a:off x="2085635"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3799796"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4" name="Text Placeholder 7"/>
          <p:cNvSpPr>
            <a:spLocks noGrp="1"/>
          </p:cNvSpPr>
          <p:nvPr>
            <p:ph type="body" sz="quarter" idx="22" hasCustomPrompt="1"/>
          </p:nvPr>
        </p:nvSpPr>
        <p:spPr>
          <a:xfrm>
            <a:off x="5513956"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5" name="Text Placeholder 7"/>
          <p:cNvSpPr>
            <a:spLocks noGrp="1"/>
          </p:cNvSpPr>
          <p:nvPr>
            <p:ph type="body" sz="quarter" idx="23" hasCustomPrompt="1"/>
          </p:nvPr>
        </p:nvSpPr>
        <p:spPr>
          <a:xfrm>
            <a:off x="7228116"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7" name="Text Placeholder 7">
            <a:extLst>
              <a:ext uri="{FF2B5EF4-FFF2-40B4-BE49-F238E27FC236}">
                <a16:creationId xmlns:a16="http://schemas.microsoft.com/office/drawing/2014/main" xmlns="" id="{B618BD47-FF2D-4F28-A6A1-AC6D6F55ADEA}"/>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0"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25989584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4 Column | One line</a:t>
            </a:r>
          </a:p>
        </p:txBody>
      </p:sp>
      <p:sp>
        <p:nvSpPr>
          <p:cNvPr id="3" name="Date Placeholder 2"/>
          <p:cNvSpPr>
            <a:spLocks noGrp="1"/>
          </p:cNvSpPr>
          <p:nvPr>
            <p:ph type="dt" sz="half" idx="10"/>
          </p:nvPr>
        </p:nvSpPr>
        <p:spPr/>
        <p:txBody>
          <a:bodyPr/>
          <a:lstStyle/>
          <a:p>
            <a:endParaRPr lang="en-US" dirty="0"/>
          </a:p>
        </p:txBody>
      </p:sp>
      <p:sp>
        <p:nvSpPr>
          <p:cNvPr id="8" name="Text Placeholder 7"/>
          <p:cNvSpPr>
            <a:spLocks noGrp="1"/>
          </p:cNvSpPr>
          <p:nvPr>
            <p:ph type="body" sz="quarter" idx="14" hasCustomPrompt="1"/>
          </p:nvPr>
        </p:nvSpPr>
        <p:spPr>
          <a:xfrm>
            <a:off x="371475" y="1828798"/>
            <a:ext cx="205740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7" name="Text Placeholder 7"/>
          <p:cNvSpPr>
            <a:spLocks noGrp="1"/>
          </p:cNvSpPr>
          <p:nvPr>
            <p:ph type="body" sz="quarter" idx="15" hasCustomPrompt="1"/>
          </p:nvPr>
        </p:nvSpPr>
        <p:spPr>
          <a:xfrm>
            <a:off x="2517436" y="1828799"/>
            <a:ext cx="205740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4663397" y="1828799"/>
            <a:ext cx="2057400" cy="663575"/>
          </a:xfrm>
          <a:solidFill>
            <a:schemeClr val="accent4"/>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9" name="Text Placeholder 7"/>
          <p:cNvSpPr>
            <a:spLocks noGrp="1"/>
          </p:cNvSpPr>
          <p:nvPr>
            <p:ph type="body" sz="quarter" idx="17" hasCustomPrompt="1"/>
          </p:nvPr>
        </p:nvSpPr>
        <p:spPr>
          <a:xfrm>
            <a:off x="6809357" y="1828799"/>
            <a:ext cx="2057400" cy="663575"/>
          </a:xfrm>
          <a:solidFill>
            <a:schemeClr val="accent1"/>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5"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2" name="Text Placeholder 7"/>
          <p:cNvSpPr>
            <a:spLocks noGrp="1"/>
          </p:cNvSpPr>
          <p:nvPr>
            <p:ph type="body" sz="quarter" idx="20" hasCustomPrompt="1"/>
          </p:nvPr>
        </p:nvSpPr>
        <p:spPr>
          <a:xfrm>
            <a:off x="2517436"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4663397"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4" name="Text Placeholder 7"/>
          <p:cNvSpPr>
            <a:spLocks noGrp="1"/>
          </p:cNvSpPr>
          <p:nvPr>
            <p:ph type="body" sz="quarter" idx="22" hasCustomPrompt="1"/>
          </p:nvPr>
        </p:nvSpPr>
        <p:spPr>
          <a:xfrm>
            <a:off x="6809357"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5" name="Text Placeholder 7">
            <a:extLst>
              <a:ext uri="{FF2B5EF4-FFF2-40B4-BE49-F238E27FC236}">
                <a16:creationId xmlns:a16="http://schemas.microsoft.com/office/drawing/2014/main" xmlns="" id="{D8B6576D-BE38-4862-BF49-409F9E9279B5}"/>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8"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20535443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 Column | One line</a:t>
            </a:r>
          </a:p>
        </p:txBody>
      </p:sp>
      <p:sp>
        <p:nvSpPr>
          <p:cNvPr id="3" name="Date Placeholder 2"/>
          <p:cNvSpPr>
            <a:spLocks noGrp="1"/>
          </p:cNvSpPr>
          <p:nvPr>
            <p:ph type="dt" sz="half" idx="10"/>
          </p:nvPr>
        </p:nvSpPr>
        <p:spPr/>
        <p:txBody>
          <a:bodyPr/>
          <a:lstStyle/>
          <a:p>
            <a:endParaRPr lang="en-US" dirty="0"/>
          </a:p>
        </p:txBody>
      </p:sp>
      <p:sp>
        <p:nvSpPr>
          <p:cNvPr id="8" name="Text Placeholder 7"/>
          <p:cNvSpPr>
            <a:spLocks noGrp="1"/>
          </p:cNvSpPr>
          <p:nvPr>
            <p:ph type="body" sz="quarter" idx="14" hasCustomPrompt="1"/>
          </p:nvPr>
        </p:nvSpPr>
        <p:spPr>
          <a:xfrm>
            <a:off x="371475" y="1828798"/>
            <a:ext cx="274320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7" name="Text Placeholder 7"/>
          <p:cNvSpPr>
            <a:spLocks noGrp="1"/>
          </p:cNvSpPr>
          <p:nvPr>
            <p:ph type="body" sz="quarter" idx="15" hasCustomPrompt="1"/>
          </p:nvPr>
        </p:nvSpPr>
        <p:spPr>
          <a:xfrm>
            <a:off x="3252220" y="1828798"/>
            <a:ext cx="274320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6132964" y="1828798"/>
            <a:ext cx="2743200" cy="663575"/>
          </a:xfrm>
          <a:solidFill>
            <a:schemeClr val="accent4"/>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5" y="2492372"/>
            <a:ext cx="27432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2" name="Text Placeholder 7"/>
          <p:cNvSpPr>
            <a:spLocks noGrp="1"/>
          </p:cNvSpPr>
          <p:nvPr>
            <p:ph type="body" sz="quarter" idx="20" hasCustomPrompt="1"/>
          </p:nvPr>
        </p:nvSpPr>
        <p:spPr>
          <a:xfrm>
            <a:off x="3252220" y="2492372"/>
            <a:ext cx="27432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6132964" y="2492372"/>
            <a:ext cx="27432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3" name="Text Placeholder 7">
            <a:extLst>
              <a:ext uri="{FF2B5EF4-FFF2-40B4-BE49-F238E27FC236}">
                <a16:creationId xmlns:a16="http://schemas.microsoft.com/office/drawing/2014/main" xmlns="" id="{A2CDFF47-ED53-43FD-9BBC-78701BFFA4F8}"/>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8100853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2 Column | One line</a:t>
            </a:r>
          </a:p>
        </p:txBody>
      </p:sp>
      <p:sp>
        <p:nvSpPr>
          <p:cNvPr id="3" name="Date Placeholder 2"/>
          <p:cNvSpPr>
            <a:spLocks noGrp="1"/>
          </p:cNvSpPr>
          <p:nvPr>
            <p:ph type="dt" sz="half" idx="10"/>
          </p:nvPr>
        </p:nvSpPr>
        <p:spPr/>
        <p:txBody>
          <a:bodyPr/>
          <a:lstStyle/>
          <a:p>
            <a:endParaRPr lang="en-US" dirty="0"/>
          </a:p>
        </p:txBody>
      </p:sp>
      <p:sp>
        <p:nvSpPr>
          <p:cNvPr id="8" name="Text Placeholder 7"/>
          <p:cNvSpPr>
            <a:spLocks noGrp="1"/>
          </p:cNvSpPr>
          <p:nvPr>
            <p:ph type="body" sz="quarter" idx="14" hasCustomPrompt="1"/>
          </p:nvPr>
        </p:nvSpPr>
        <p:spPr>
          <a:xfrm>
            <a:off x="371474" y="1828801"/>
            <a:ext cx="411480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4735284" y="1828798"/>
            <a:ext cx="411480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4" y="2492372"/>
            <a:ext cx="41148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4735284" y="2492372"/>
            <a:ext cx="41148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1" name="Text Placeholder 7">
            <a:extLst>
              <a:ext uri="{FF2B5EF4-FFF2-40B4-BE49-F238E27FC236}">
                <a16:creationId xmlns:a16="http://schemas.microsoft.com/office/drawing/2014/main" xmlns="" id="{6BDB466E-A2B3-4E9F-A51F-6D8EA5C5658F}"/>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4810535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 Photo w/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2 Photo | One line</a:t>
            </a:r>
          </a:p>
        </p:txBody>
      </p:sp>
      <p:sp>
        <p:nvSpPr>
          <p:cNvPr id="3" name="Date Placeholder 2"/>
          <p:cNvSpPr>
            <a:spLocks noGrp="1"/>
          </p:cNvSpPr>
          <p:nvPr>
            <p:ph type="dt" sz="half" idx="10"/>
          </p:nvPr>
        </p:nvSpPr>
        <p:spPr/>
        <p:txBody>
          <a:bodyPr/>
          <a:lstStyle/>
          <a:p>
            <a:endParaRPr lang="en-US" dirty="0"/>
          </a:p>
        </p:txBody>
      </p:sp>
      <p:sp>
        <p:nvSpPr>
          <p:cNvPr id="15" name="Picture Placeholder 8"/>
          <p:cNvSpPr>
            <a:spLocks noGrp="1"/>
          </p:cNvSpPr>
          <p:nvPr>
            <p:ph type="pic" sz="quarter" idx="23" hasCustomPrompt="1"/>
          </p:nvPr>
        </p:nvSpPr>
        <p:spPr>
          <a:xfrm>
            <a:off x="393247" y="1828800"/>
            <a:ext cx="4178753"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a:p>
            <a:endParaRPr lang="en-US" dirty="0"/>
          </a:p>
        </p:txBody>
      </p:sp>
      <p:sp>
        <p:nvSpPr>
          <p:cNvPr id="16" name="Text Placeholder 7"/>
          <p:cNvSpPr>
            <a:spLocks noGrp="1"/>
          </p:cNvSpPr>
          <p:nvPr>
            <p:ph type="body" sz="quarter" idx="24" hasCustomPrompt="1"/>
          </p:nvPr>
        </p:nvSpPr>
        <p:spPr>
          <a:xfrm>
            <a:off x="1883228" y="4470400"/>
            <a:ext cx="2688771" cy="1435100"/>
          </a:xfrm>
          <a:solidFill>
            <a:schemeClr val="tx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7" name="Picture Placeholder 8"/>
          <p:cNvSpPr>
            <a:spLocks noGrp="1"/>
          </p:cNvSpPr>
          <p:nvPr>
            <p:ph type="pic" sz="quarter" idx="25" hasCustomPrompt="1"/>
          </p:nvPr>
        </p:nvSpPr>
        <p:spPr>
          <a:xfrm>
            <a:off x="4572000" y="1828800"/>
            <a:ext cx="4286250"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a:p>
            <a:endParaRPr lang="en-US" dirty="0"/>
          </a:p>
        </p:txBody>
      </p:sp>
      <p:sp>
        <p:nvSpPr>
          <p:cNvPr id="18" name="Text Placeholder 7"/>
          <p:cNvSpPr>
            <a:spLocks noGrp="1"/>
          </p:cNvSpPr>
          <p:nvPr>
            <p:ph type="body" sz="quarter" idx="26" hasCustomPrompt="1"/>
          </p:nvPr>
        </p:nvSpPr>
        <p:spPr>
          <a:xfrm>
            <a:off x="6169914" y="4470400"/>
            <a:ext cx="2688336" cy="1435100"/>
          </a:xfrm>
          <a:solidFill>
            <a:schemeClr val="accent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1" name="Text Placeholder 7">
            <a:extLst>
              <a:ext uri="{FF2B5EF4-FFF2-40B4-BE49-F238E27FC236}">
                <a16:creationId xmlns:a16="http://schemas.microsoft.com/office/drawing/2014/main" xmlns="" id="{074C1D90-76B1-43FC-A4AD-940B5FED748C}"/>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2" name="Rectangle 11">
            <a:extLst>
              <a:ext uri="{FF2B5EF4-FFF2-40B4-BE49-F238E27FC236}">
                <a16:creationId xmlns:a16="http://schemas.microsoft.com/office/drawing/2014/main" xmlns="" id="{686A3C5B-39A6-4B75-B13C-0F503152CA07}"/>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1400" dirty="0"/>
              <a:t>For Image / Photography options. navigate to https://hub.uhg.com/sites/hub/Optum/Resources/Brand/Documents/Photo%20Library%20Overview_June2017.docx</a:t>
            </a:r>
          </a:p>
        </p:txBody>
      </p:sp>
      <p:sp>
        <p:nvSpPr>
          <p:cNvPr id="19"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35891580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Photo w/Caption">
    <p:spTree>
      <p:nvGrpSpPr>
        <p:cNvPr id="1" name=""/>
        <p:cNvGrpSpPr/>
        <p:nvPr/>
      </p:nvGrpSpPr>
      <p:grpSpPr>
        <a:xfrm>
          <a:off x="0" y="0"/>
          <a:ext cx="0" cy="0"/>
          <a:chOff x="0" y="0"/>
          <a:chExt cx="0" cy="0"/>
        </a:xfrm>
      </p:grpSpPr>
      <p:sp>
        <p:nvSpPr>
          <p:cNvPr id="9" name="Picture Placeholder 8"/>
          <p:cNvSpPr>
            <a:spLocks noGrp="1"/>
          </p:cNvSpPr>
          <p:nvPr>
            <p:ph type="pic" sz="quarter" idx="22" hasCustomPrompt="1"/>
          </p:nvPr>
        </p:nvSpPr>
        <p:spPr>
          <a:xfrm>
            <a:off x="385763" y="1828800"/>
            <a:ext cx="2832354"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1100" dirty="0"/>
          </a:p>
        </p:txBody>
      </p:sp>
      <p:sp>
        <p:nvSpPr>
          <p:cNvPr id="2" name="Title 1"/>
          <p:cNvSpPr>
            <a:spLocks noGrp="1"/>
          </p:cNvSpPr>
          <p:nvPr>
            <p:ph type="title" hasCustomPrompt="1"/>
          </p:nvPr>
        </p:nvSpPr>
        <p:spPr/>
        <p:txBody>
          <a:bodyPr/>
          <a:lstStyle>
            <a:lvl1pPr>
              <a:defRPr/>
            </a:lvl1pPr>
          </a:lstStyle>
          <a:p>
            <a:r>
              <a:rPr lang="en-US" dirty="0"/>
              <a:t>3 Photo | One line</a:t>
            </a:r>
          </a:p>
        </p:txBody>
      </p:sp>
      <p:sp>
        <p:nvSpPr>
          <p:cNvPr id="3" name="Date Placeholder 2"/>
          <p:cNvSpPr>
            <a:spLocks noGrp="1"/>
          </p:cNvSpPr>
          <p:nvPr>
            <p:ph type="dt" sz="half" idx="10"/>
          </p:nvPr>
        </p:nvSpPr>
        <p:spPr/>
        <p:txBody>
          <a:bodyPr/>
          <a:lstStyle/>
          <a:p>
            <a:endParaRPr lang="en-US" dirty="0"/>
          </a:p>
        </p:txBody>
      </p:sp>
      <p:sp>
        <p:nvSpPr>
          <p:cNvPr id="8" name="Text Placeholder 7"/>
          <p:cNvSpPr>
            <a:spLocks noGrp="1"/>
          </p:cNvSpPr>
          <p:nvPr>
            <p:ph type="body" sz="quarter" idx="14" hasCustomPrompt="1"/>
          </p:nvPr>
        </p:nvSpPr>
        <p:spPr>
          <a:xfrm>
            <a:off x="1653241" y="3873724"/>
            <a:ext cx="1558019" cy="2031776"/>
          </a:xfrm>
          <a:solidFill>
            <a:schemeClr val="tx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5" name="Picture Placeholder 8"/>
          <p:cNvSpPr>
            <a:spLocks noGrp="1"/>
          </p:cNvSpPr>
          <p:nvPr>
            <p:ph type="pic" sz="quarter" idx="23" hasCustomPrompt="1"/>
          </p:nvPr>
        </p:nvSpPr>
        <p:spPr>
          <a:xfrm>
            <a:off x="3214799" y="1828800"/>
            <a:ext cx="2832354"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6" name="Text Placeholder 7"/>
          <p:cNvSpPr>
            <a:spLocks noGrp="1"/>
          </p:cNvSpPr>
          <p:nvPr>
            <p:ph type="body" sz="quarter" idx="24" hasCustomPrompt="1"/>
          </p:nvPr>
        </p:nvSpPr>
        <p:spPr>
          <a:xfrm>
            <a:off x="4489134" y="3873724"/>
            <a:ext cx="1558019" cy="2031776"/>
          </a:xfrm>
          <a:solidFill>
            <a:schemeClr val="accent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7" name="Picture Placeholder 8"/>
          <p:cNvSpPr>
            <a:spLocks noGrp="1"/>
          </p:cNvSpPr>
          <p:nvPr>
            <p:ph type="pic" sz="quarter" idx="25" hasCustomPrompt="1"/>
          </p:nvPr>
        </p:nvSpPr>
        <p:spPr>
          <a:xfrm>
            <a:off x="6050554" y="1835374"/>
            <a:ext cx="2832354"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8" name="Text Placeholder 7"/>
          <p:cNvSpPr>
            <a:spLocks noGrp="1"/>
          </p:cNvSpPr>
          <p:nvPr>
            <p:ph type="body" sz="quarter" idx="26" hasCustomPrompt="1"/>
          </p:nvPr>
        </p:nvSpPr>
        <p:spPr>
          <a:xfrm>
            <a:off x="7324889" y="3873724"/>
            <a:ext cx="1558019" cy="2031776"/>
          </a:xfrm>
          <a:solidFill>
            <a:schemeClr val="accent4"/>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3" name="Text Placeholder 7">
            <a:extLst>
              <a:ext uri="{FF2B5EF4-FFF2-40B4-BE49-F238E27FC236}">
                <a16:creationId xmlns:a16="http://schemas.microsoft.com/office/drawing/2014/main" xmlns="" id="{1F67FAC8-26AF-48A1-938F-B5C40D744C18}"/>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4" name="Rectangle 13">
            <a:extLst>
              <a:ext uri="{FF2B5EF4-FFF2-40B4-BE49-F238E27FC236}">
                <a16:creationId xmlns:a16="http://schemas.microsoft.com/office/drawing/2014/main" xmlns="" id="{16FE12A9-0F8D-4398-85E1-B30CEE358CFA}"/>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1400" dirty="0"/>
              <a:t>For Image / Photography options. navigate to https://hub.uhg.com/sites/hub/Optum/Resources/Brand/Documents/Photo%20Library%20Overview_June2017.docx</a:t>
            </a:r>
          </a:p>
        </p:txBody>
      </p:sp>
      <p:sp>
        <p:nvSpPr>
          <p:cNvPr id="2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35713584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4 Photo w/Caption">
    <p:spTree>
      <p:nvGrpSpPr>
        <p:cNvPr id="1" name=""/>
        <p:cNvGrpSpPr/>
        <p:nvPr/>
      </p:nvGrpSpPr>
      <p:grpSpPr>
        <a:xfrm>
          <a:off x="0" y="0"/>
          <a:ext cx="0" cy="0"/>
          <a:chOff x="0" y="0"/>
          <a:chExt cx="0" cy="0"/>
        </a:xfrm>
      </p:grpSpPr>
      <p:sp>
        <p:nvSpPr>
          <p:cNvPr id="9" name="Picture Placeholder 8"/>
          <p:cNvSpPr>
            <a:spLocks noGrp="1"/>
          </p:cNvSpPr>
          <p:nvPr>
            <p:ph type="pic" sz="quarter" idx="22" hasCustomPrompt="1"/>
          </p:nvPr>
        </p:nvSpPr>
        <p:spPr>
          <a:xfrm>
            <a:off x="385763" y="1828801"/>
            <a:ext cx="2114550"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2" name="Title 1"/>
          <p:cNvSpPr>
            <a:spLocks noGrp="1"/>
          </p:cNvSpPr>
          <p:nvPr>
            <p:ph type="title" hasCustomPrompt="1"/>
          </p:nvPr>
        </p:nvSpPr>
        <p:spPr/>
        <p:txBody>
          <a:bodyPr/>
          <a:lstStyle>
            <a:lvl1pPr>
              <a:defRPr/>
            </a:lvl1pPr>
          </a:lstStyle>
          <a:p>
            <a:r>
              <a:rPr lang="en-US" dirty="0"/>
              <a:t>4 Photo | One line</a:t>
            </a:r>
          </a:p>
        </p:txBody>
      </p:sp>
      <p:sp>
        <p:nvSpPr>
          <p:cNvPr id="3" name="Date Placeholder 2"/>
          <p:cNvSpPr>
            <a:spLocks noGrp="1"/>
          </p:cNvSpPr>
          <p:nvPr>
            <p:ph type="dt" sz="half" idx="10"/>
          </p:nvPr>
        </p:nvSpPr>
        <p:spPr/>
        <p:txBody>
          <a:bodyPr/>
          <a:lstStyle/>
          <a:p>
            <a:endParaRPr lang="en-US" dirty="0"/>
          </a:p>
        </p:txBody>
      </p:sp>
      <p:sp>
        <p:nvSpPr>
          <p:cNvPr id="15" name="Picture Placeholder 8"/>
          <p:cNvSpPr>
            <a:spLocks noGrp="1"/>
          </p:cNvSpPr>
          <p:nvPr>
            <p:ph type="pic" sz="quarter" idx="23" hasCustomPrompt="1"/>
          </p:nvPr>
        </p:nvSpPr>
        <p:spPr>
          <a:xfrm>
            <a:off x="2500313" y="1828801"/>
            <a:ext cx="2118122"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7" name="Picture Placeholder 8"/>
          <p:cNvSpPr>
            <a:spLocks noGrp="1"/>
          </p:cNvSpPr>
          <p:nvPr>
            <p:ph type="pic" sz="quarter" idx="25" hasCustomPrompt="1"/>
          </p:nvPr>
        </p:nvSpPr>
        <p:spPr>
          <a:xfrm>
            <a:off x="4618434" y="1826531"/>
            <a:ext cx="2116336"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3" name="Picture Placeholder 8"/>
          <p:cNvSpPr>
            <a:spLocks noGrp="1"/>
          </p:cNvSpPr>
          <p:nvPr>
            <p:ph type="pic" sz="quarter" idx="27" hasCustomPrompt="1"/>
          </p:nvPr>
        </p:nvSpPr>
        <p:spPr>
          <a:xfrm>
            <a:off x="6732985" y="1826531"/>
            <a:ext cx="2125266"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8" name="Text Placeholder 7"/>
          <p:cNvSpPr>
            <a:spLocks noGrp="1"/>
          </p:cNvSpPr>
          <p:nvPr>
            <p:ph type="body" sz="quarter" idx="14" hasCustomPrompt="1"/>
          </p:nvPr>
        </p:nvSpPr>
        <p:spPr>
          <a:xfrm>
            <a:off x="1404257" y="2971800"/>
            <a:ext cx="1096055" cy="1439408"/>
          </a:xfrm>
          <a:solidFill>
            <a:schemeClr val="tx1"/>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6" name="Text Placeholder 7"/>
          <p:cNvSpPr>
            <a:spLocks noGrp="1"/>
          </p:cNvSpPr>
          <p:nvPr>
            <p:ph type="body" sz="quarter" idx="24" hasCustomPrompt="1"/>
          </p:nvPr>
        </p:nvSpPr>
        <p:spPr>
          <a:xfrm>
            <a:off x="3522379" y="2971800"/>
            <a:ext cx="1096055" cy="1439408"/>
          </a:xfrm>
          <a:solidFill>
            <a:schemeClr val="accent2"/>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8" name="Text Placeholder 7"/>
          <p:cNvSpPr>
            <a:spLocks noGrp="1"/>
          </p:cNvSpPr>
          <p:nvPr>
            <p:ph type="body" sz="quarter" idx="26" hasCustomPrompt="1"/>
          </p:nvPr>
        </p:nvSpPr>
        <p:spPr>
          <a:xfrm>
            <a:off x="5638714" y="2971800"/>
            <a:ext cx="1096055" cy="1439408"/>
          </a:xfrm>
          <a:solidFill>
            <a:schemeClr val="accent4"/>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4" name="Text Placeholder 7"/>
          <p:cNvSpPr>
            <a:spLocks noGrp="1"/>
          </p:cNvSpPr>
          <p:nvPr>
            <p:ph type="body" sz="quarter" idx="28" hasCustomPrompt="1"/>
          </p:nvPr>
        </p:nvSpPr>
        <p:spPr>
          <a:xfrm>
            <a:off x="7762195" y="2971800"/>
            <a:ext cx="1096055" cy="1439408"/>
          </a:xfrm>
          <a:solidFill>
            <a:schemeClr val="accent1"/>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9" name="Text Placeholder 7">
            <a:extLst>
              <a:ext uri="{FF2B5EF4-FFF2-40B4-BE49-F238E27FC236}">
                <a16:creationId xmlns:a16="http://schemas.microsoft.com/office/drawing/2014/main" xmlns="" id="{6C1780D9-CEF1-4E3B-B6D6-225DD4E899A6}"/>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0" name="Rectangle 19">
            <a:extLst>
              <a:ext uri="{FF2B5EF4-FFF2-40B4-BE49-F238E27FC236}">
                <a16:creationId xmlns:a16="http://schemas.microsoft.com/office/drawing/2014/main" xmlns="" id="{4E46FB58-FC63-4566-A85A-FFE982D1BBB2}"/>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1400" dirty="0"/>
              <a:t>For Image / Photography options. navigate to https://hub.uhg.com/sites/hub/Optum/Resources/Brand/Documents/Photo%20Library%20Overview_June2017.docx</a:t>
            </a:r>
          </a:p>
        </p:txBody>
      </p:sp>
      <p:sp>
        <p:nvSpPr>
          <p:cNvPr id="23"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2777228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5 Photo w/Caption">
    <p:spTree>
      <p:nvGrpSpPr>
        <p:cNvPr id="1" name=""/>
        <p:cNvGrpSpPr/>
        <p:nvPr/>
      </p:nvGrpSpPr>
      <p:grpSpPr>
        <a:xfrm>
          <a:off x="0" y="0"/>
          <a:ext cx="0" cy="0"/>
          <a:chOff x="0" y="0"/>
          <a:chExt cx="0" cy="0"/>
        </a:xfrm>
      </p:grpSpPr>
      <p:sp>
        <p:nvSpPr>
          <p:cNvPr id="9" name="Picture Placeholder 8"/>
          <p:cNvSpPr>
            <a:spLocks noGrp="1"/>
          </p:cNvSpPr>
          <p:nvPr>
            <p:ph type="pic" sz="quarter" idx="22" hasCustomPrompt="1"/>
          </p:nvPr>
        </p:nvSpPr>
        <p:spPr>
          <a:xfrm>
            <a:off x="385762"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2" name="Title 1"/>
          <p:cNvSpPr>
            <a:spLocks noGrp="1"/>
          </p:cNvSpPr>
          <p:nvPr>
            <p:ph type="title" hasCustomPrompt="1"/>
          </p:nvPr>
        </p:nvSpPr>
        <p:spPr/>
        <p:txBody>
          <a:bodyPr/>
          <a:lstStyle>
            <a:lvl1pPr>
              <a:defRPr/>
            </a:lvl1pPr>
          </a:lstStyle>
          <a:p>
            <a:r>
              <a:rPr lang="en-US" dirty="0"/>
              <a:t>5 Photo | One line</a:t>
            </a:r>
          </a:p>
        </p:txBody>
      </p:sp>
      <p:sp>
        <p:nvSpPr>
          <p:cNvPr id="3" name="Date Placeholder 2"/>
          <p:cNvSpPr>
            <a:spLocks noGrp="1"/>
          </p:cNvSpPr>
          <p:nvPr>
            <p:ph type="dt" sz="half" idx="10"/>
          </p:nvPr>
        </p:nvSpPr>
        <p:spPr/>
        <p:txBody>
          <a:bodyPr/>
          <a:lstStyle/>
          <a:p>
            <a:endParaRPr lang="en-US" dirty="0"/>
          </a:p>
        </p:txBody>
      </p:sp>
      <p:sp>
        <p:nvSpPr>
          <p:cNvPr id="15" name="Picture Placeholder 8"/>
          <p:cNvSpPr>
            <a:spLocks noGrp="1"/>
          </p:cNvSpPr>
          <p:nvPr>
            <p:ph type="pic" sz="quarter" idx="23" hasCustomPrompt="1"/>
          </p:nvPr>
        </p:nvSpPr>
        <p:spPr>
          <a:xfrm>
            <a:off x="2082842"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7" name="Picture Placeholder 8"/>
          <p:cNvSpPr>
            <a:spLocks noGrp="1"/>
          </p:cNvSpPr>
          <p:nvPr>
            <p:ph type="pic" sz="quarter" idx="25" hasCustomPrompt="1"/>
          </p:nvPr>
        </p:nvSpPr>
        <p:spPr>
          <a:xfrm>
            <a:off x="3779921" y="1826532"/>
            <a:ext cx="1680210" cy="1974141"/>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3" name="Picture Placeholder 8"/>
          <p:cNvSpPr>
            <a:spLocks noGrp="1"/>
          </p:cNvSpPr>
          <p:nvPr>
            <p:ph type="pic" sz="quarter" idx="27" hasCustomPrompt="1"/>
          </p:nvPr>
        </p:nvSpPr>
        <p:spPr>
          <a:xfrm>
            <a:off x="5477001"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9" name="Picture Placeholder 8"/>
          <p:cNvSpPr>
            <a:spLocks noGrp="1"/>
          </p:cNvSpPr>
          <p:nvPr>
            <p:ph type="pic" sz="quarter" idx="29" hasCustomPrompt="1"/>
          </p:nvPr>
        </p:nvSpPr>
        <p:spPr>
          <a:xfrm>
            <a:off x="7174081"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8" name="Text Placeholder 7"/>
          <p:cNvSpPr>
            <a:spLocks noGrp="1"/>
          </p:cNvSpPr>
          <p:nvPr>
            <p:ph type="body" sz="quarter" idx="14" hasCustomPrompt="1"/>
          </p:nvPr>
        </p:nvSpPr>
        <p:spPr>
          <a:xfrm>
            <a:off x="1228452" y="2700790"/>
            <a:ext cx="837520" cy="1099883"/>
          </a:xfrm>
          <a:solidFill>
            <a:schemeClr val="tx2"/>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a:t>
            </a:r>
            <a:br>
              <a:rPr lang="en-US" dirty="0"/>
            </a:br>
            <a:r>
              <a:rPr lang="en-US" dirty="0"/>
              <a:t>Remove </a:t>
            </a:r>
            <a:br>
              <a:rPr lang="en-US" dirty="0"/>
            </a:br>
            <a:r>
              <a:rPr lang="en-US" dirty="0"/>
              <a:t>if not needed</a:t>
            </a:r>
          </a:p>
        </p:txBody>
      </p:sp>
      <p:sp>
        <p:nvSpPr>
          <p:cNvPr id="16" name="Text Placeholder 7"/>
          <p:cNvSpPr>
            <a:spLocks noGrp="1"/>
          </p:cNvSpPr>
          <p:nvPr>
            <p:ph type="body" sz="quarter" idx="24" hasCustomPrompt="1"/>
          </p:nvPr>
        </p:nvSpPr>
        <p:spPr>
          <a:xfrm>
            <a:off x="2925532" y="2700790"/>
            <a:ext cx="837520" cy="1099883"/>
          </a:xfrm>
          <a:solidFill>
            <a:schemeClr val="accent2"/>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18" name="Text Placeholder 7"/>
          <p:cNvSpPr>
            <a:spLocks noGrp="1"/>
          </p:cNvSpPr>
          <p:nvPr>
            <p:ph type="body" sz="quarter" idx="26" hasCustomPrompt="1"/>
          </p:nvPr>
        </p:nvSpPr>
        <p:spPr>
          <a:xfrm>
            <a:off x="4622612" y="2700790"/>
            <a:ext cx="837520" cy="1099883"/>
          </a:xfrm>
          <a:solidFill>
            <a:schemeClr val="accent4"/>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14" name="Text Placeholder 7"/>
          <p:cNvSpPr>
            <a:spLocks noGrp="1"/>
          </p:cNvSpPr>
          <p:nvPr>
            <p:ph type="body" sz="quarter" idx="28" hasCustomPrompt="1"/>
          </p:nvPr>
        </p:nvSpPr>
        <p:spPr>
          <a:xfrm>
            <a:off x="6319692" y="2700790"/>
            <a:ext cx="837520" cy="1099883"/>
          </a:xfrm>
          <a:solidFill>
            <a:schemeClr val="accent1"/>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20" name="Text Placeholder 7"/>
          <p:cNvSpPr>
            <a:spLocks noGrp="1"/>
          </p:cNvSpPr>
          <p:nvPr>
            <p:ph type="body" sz="quarter" idx="30" hasCustomPrompt="1"/>
          </p:nvPr>
        </p:nvSpPr>
        <p:spPr>
          <a:xfrm>
            <a:off x="7996578" y="2700790"/>
            <a:ext cx="837520" cy="1099883"/>
          </a:xfrm>
          <a:solidFill>
            <a:srgbClr val="A22B38"/>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21" name="Text Placeholder 7">
            <a:extLst>
              <a:ext uri="{FF2B5EF4-FFF2-40B4-BE49-F238E27FC236}">
                <a16:creationId xmlns:a16="http://schemas.microsoft.com/office/drawing/2014/main" xmlns="" id="{2E67BFEE-381A-4A6D-8DFD-43CABE625885}"/>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2" name="Rectangle 21">
            <a:extLst>
              <a:ext uri="{FF2B5EF4-FFF2-40B4-BE49-F238E27FC236}">
                <a16:creationId xmlns:a16="http://schemas.microsoft.com/office/drawing/2014/main" xmlns="" id="{64766648-7D79-47FB-9296-5A4F029FE3A5}"/>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1400" dirty="0"/>
              <a:t>For Image / Photography options. navigate to https://hub.uhg.com/sites/hub/Optum/Resources/Brand/Documents/Photo%20Library%20Overview_June2017.docx</a:t>
            </a:r>
          </a:p>
        </p:txBody>
      </p:sp>
      <p:sp>
        <p:nvSpPr>
          <p:cNvPr id="25"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24355699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5 Column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Column icon | 1 line</a:t>
            </a:r>
          </a:p>
        </p:txBody>
      </p:sp>
      <p:sp>
        <p:nvSpPr>
          <p:cNvPr id="3" name="Date Placeholder 2"/>
          <p:cNvSpPr>
            <a:spLocks noGrp="1"/>
          </p:cNvSpPr>
          <p:nvPr>
            <p:ph type="dt" sz="half" idx="10"/>
          </p:nvPr>
        </p:nvSpPr>
        <p:spPr/>
        <p:txBody>
          <a:bodyPr/>
          <a:lstStyle/>
          <a:p>
            <a:endParaRPr lang="en-US" dirty="0"/>
          </a:p>
        </p:txBody>
      </p:sp>
      <p:sp>
        <p:nvSpPr>
          <p:cNvPr id="8" name="Text Placeholder 7"/>
          <p:cNvSpPr>
            <a:spLocks noGrp="1"/>
          </p:cNvSpPr>
          <p:nvPr>
            <p:ph type="body" sz="quarter" idx="14" hasCustomPrompt="1"/>
          </p:nvPr>
        </p:nvSpPr>
        <p:spPr>
          <a:xfrm>
            <a:off x="371475" y="1828797"/>
            <a:ext cx="1645920" cy="1970316"/>
          </a:xfrm>
          <a:solidFill>
            <a:schemeClr val="tx2"/>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27" name="Text Placeholder 7"/>
          <p:cNvSpPr>
            <a:spLocks noGrp="1"/>
          </p:cNvSpPr>
          <p:nvPr>
            <p:ph type="body" sz="quarter" idx="15" hasCustomPrompt="1"/>
          </p:nvPr>
        </p:nvSpPr>
        <p:spPr>
          <a:xfrm>
            <a:off x="2085635" y="1828798"/>
            <a:ext cx="1645920" cy="1970316"/>
          </a:xfrm>
          <a:solidFill>
            <a:schemeClr val="accent2"/>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28" name="Text Placeholder 7"/>
          <p:cNvSpPr>
            <a:spLocks noGrp="1"/>
          </p:cNvSpPr>
          <p:nvPr>
            <p:ph type="body" sz="quarter" idx="16" hasCustomPrompt="1"/>
          </p:nvPr>
        </p:nvSpPr>
        <p:spPr>
          <a:xfrm>
            <a:off x="3799796" y="1828798"/>
            <a:ext cx="1645920" cy="1970316"/>
          </a:xfrm>
          <a:solidFill>
            <a:schemeClr val="accent4"/>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29" name="Text Placeholder 7"/>
          <p:cNvSpPr>
            <a:spLocks noGrp="1"/>
          </p:cNvSpPr>
          <p:nvPr>
            <p:ph type="body" sz="quarter" idx="17" hasCustomPrompt="1"/>
          </p:nvPr>
        </p:nvSpPr>
        <p:spPr>
          <a:xfrm>
            <a:off x="5513956" y="1828798"/>
            <a:ext cx="1645920" cy="1970316"/>
          </a:xfrm>
          <a:solidFill>
            <a:schemeClr val="accent1"/>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30" name="Text Placeholder 7"/>
          <p:cNvSpPr>
            <a:spLocks noGrp="1"/>
          </p:cNvSpPr>
          <p:nvPr>
            <p:ph type="body" sz="quarter" idx="18" hasCustomPrompt="1"/>
          </p:nvPr>
        </p:nvSpPr>
        <p:spPr>
          <a:xfrm>
            <a:off x="7228115" y="1828798"/>
            <a:ext cx="1645920" cy="1970316"/>
          </a:xfrm>
          <a:solidFill>
            <a:srgbClr val="A22B38"/>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31" name="Text Placeholder 7"/>
          <p:cNvSpPr>
            <a:spLocks noGrp="1"/>
          </p:cNvSpPr>
          <p:nvPr>
            <p:ph type="body" sz="quarter" idx="19" hasCustomPrompt="1"/>
          </p:nvPr>
        </p:nvSpPr>
        <p:spPr>
          <a:xfrm>
            <a:off x="371475"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17" name="Text Placeholder 7"/>
          <p:cNvSpPr>
            <a:spLocks noGrp="1"/>
          </p:cNvSpPr>
          <p:nvPr>
            <p:ph type="body" sz="quarter" idx="20" hasCustomPrompt="1"/>
          </p:nvPr>
        </p:nvSpPr>
        <p:spPr>
          <a:xfrm>
            <a:off x="2081553"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18" name="Text Placeholder 7"/>
          <p:cNvSpPr>
            <a:spLocks noGrp="1"/>
          </p:cNvSpPr>
          <p:nvPr>
            <p:ph type="body" sz="quarter" idx="21" hasCustomPrompt="1"/>
          </p:nvPr>
        </p:nvSpPr>
        <p:spPr>
          <a:xfrm>
            <a:off x="3791631"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19" name="Text Placeholder 7"/>
          <p:cNvSpPr>
            <a:spLocks noGrp="1"/>
          </p:cNvSpPr>
          <p:nvPr>
            <p:ph type="body" sz="quarter" idx="22" hasCustomPrompt="1"/>
          </p:nvPr>
        </p:nvSpPr>
        <p:spPr>
          <a:xfrm>
            <a:off x="5501709"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20" name="Text Placeholder 7"/>
          <p:cNvSpPr>
            <a:spLocks noGrp="1"/>
          </p:cNvSpPr>
          <p:nvPr>
            <p:ph type="body" sz="quarter" idx="23" hasCustomPrompt="1"/>
          </p:nvPr>
        </p:nvSpPr>
        <p:spPr>
          <a:xfrm>
            <a:off x="7211787"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21" name="Text Placeholder 7">
            <a:extLst>
              <a:ext uri="{FF2B5EF4-FFF2-40B4-BE49-F238E27FC236}">
                <a16:creationId xmlns:a16="http://schemas.microsoft.com/office/drawing/2014/main" xmlns="" id="{1631B6F8-C198-462C-AF03-A48233B06B51}"/>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24908006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 Row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 row icon | 1 line</a:t>
            </a:r>
          </a:p>
        </p:txBody>
      </p:sp>
      <p:sp>
        <p:nvSpPr>
          <p:cNvPr id="3" name="Date Placeholder 2"/>
          <p:cNvSpPr>
            <a:spLocks noGrp="1"/>
          </p:cNvSpPr>
          <p:nvPr>
            <p:ph type="dt" sz="half" idx="10"/>
          </p:nvPr>
        </p:nvSpPr>
        <p:spPr/>
        <p:txBody>
          <a:bodyPr/>
          <a:lstStyle/>
          <a:p>
            <a:endParaRPr lang="en-US" dirty="0"/>
          </a:p>
        </p:txBody>
      </p:sp>
      <p:sp>
        <p:nvSpPr>
          <p:cNvPr id="8" name="Text Placeholder 7"/>
          <p:cNvSpPr>
            <a:spLocks noGrp="1"/>
          </p:cNvSpPr>
          <p:nvPr>
            <p:ph type="body" sz="quarter" idx="14" hasCustomPrompt="1"/>
          </p:nvPr>
        </p:nvSpPr>
        <p:spPr>
          <a:xfrm>
            <a:off x="371475" y="1861456"/>
            <a:ext cx="1273088" cy="1307592"/>
          </a:xfrm>
          <a:solidFill>
            <a:schemeClr val="tx2"/>
          </a:solidFill>
        </p:spPr>
        <p:txBody>
          <a:bodyPr lIns="137160" rIns="18288" anchor="ctr"/>
          <a:lstStyle>
            <a:lvl1pPr algn="l">
              <a:lnSpc>
                <a:spcPct val="90000"/>
              </a:lnSpc>
              <a:spcBef>
                <a:spcPts val="0"/>
              </a:spcBef>
              <a:spcAft>
                <a:spcPts val="0"/>
              </a:spcAft>
              <a:defRPr sz="900">
                <a:solidFill>
                  <a:schemeClr val="tx1">
                    <a:lumMod val="20000"/>
                    <a:lumOff val="80000"/>
                  </a:schemeClr>
                </a:solidFill>
              </a:defRPr>
            </a:lvl1pPr>
          </a:lstStyle>
          <a:p>
            <a:pPr lvl="0"/>
            <a:r>
              <a:rPr lang="en-US" dirty="0"/>
              <a:t>[Place icon here. </a:t>
            </a:r>
            <a:br>
              <a:rPr lang="en-US" dirty="0"/>
            </a:br>
            <a:r>
              <a:rPr lang="en-US" dirty="0"/>
              <a:t>To  remove text, place cursor then </a:t>
            </a:r>
            <a:br>
              <a:rPr lang="en-US" dirty="0"/>
            </a:br>
            <a:r>
              <a:rPr lang="en-US" dirty="0"/>
              <a:t>hit space bar.]</a:t>
            </a:r>
          </a:p>
        </p:txBody>
      </p:sp>
      <p:sp>
        <p:nvSpPr>
          <p:cNvPr id="28" name="Text Placeholder 7"/>
          <p:cNvSpPr>
            <a:spLocks noGrp="1"/>
          </p:cNvSpPr>
          <p:nvPr>
            <p:ph type="body" sz="quarter" idx="16" hasCustomPrompt="1"/>
          </p:nvPr>
        </p:nvSpPr>
        <p:spPr>
          <a:xfrm>
            <a:off x="371475" y="3223758"/>
            <a:ext cx="1273088" cy="1307592"/>
          </a:xfrm>
          <a:solidFill>
            <a:schemeClr val="accent2"/>
          </a:solidFill>
        </p:spPr>
        <p:txBody>
          <a:bodyPr lIns="137160" rIns="18288" anchor="ctr"/>
          <a:lstStyle>
            <a:lvl1pPr algn="l">
              <a:lnSpc>
                <a:spcPct val="90000"/>
              </a:lnSpc>
              <a:spcBef>
                <a:spcPts val="0"/>
              </a:spcBef>
              <a:spcAft>
                <a:spcPts val="0"/>
              </a:spcAft>
              <a:defRPr sz="900">
                <a:solidFill>
                  <a:schemeClr val="tx1">
                    <a:lumMod val="20000"/>
                    <a:lumOff val="80000"/>
                  </a:schemeClr>
                </a:solidFill>
              </a:defRPr>
            </a:lvl1pPr>
          </a:lstStyle>
          <a:p>
            <a:pPr lvl="0"/>
            <a:r>
              <a:rPr lang="en-US" dirty="0"/>
              <a:t>[Place icon here. </a:t>
            </a:r>
            <a:br>
              <a:rPr lang="en-US" dirty="0"/>
            </a:br>
            <a:r>
              <a:rPr lang="en-US" dirty="0"/>
              <a:t>To  remove text, place cursor then </a:t>
            </a:r>
            <a:br>
              <a:rPr lang="en-US" dirty="0"/>
            </a:br>
            <a:r>
              <a:rPr lang="en-US" dirty="0"/>
              <a:t>hit space bar.]</a:t>
            </a:r>
          </a:p>
        </p:txBody>
      </p:sp>
      <p:sp>
        <p:nvSpPr>
          <p:cNvPr id="29" name="Text Placeholder 7"/>
          <p:cNvSpPr>
            <a:spLocks noGrp="1"/>
          </p:cNvSpPr>
          <p:nvPr>
            <p:ph type="body" sz="quarter" idx="17" hasCustomPrompt="1"/>
          </p:nvPr>
        </p:nvSpPr>
        <p:spPr>
          <a:xfrm>
            <a:off x="371475" y="4586060"/>
            <a:ext cx="1273088" cy="1307592"/>
          </a:xfrm>
          <a:solidFill>
            <a:schemeClr val="accent4"/>
          </a:solidFill>
        </p:spPr>
        <p:txBody>
          <a:bodyPr lIns="137160" rIns="18288" anchor="ctr"/>
          <a:lstStyle>
            <a:lvl1pPr algn="l">
              <a:lnSpc>
                <a:spcPct val="90000"/>
              </a:lnSpc>
              <a:spcBef>
                <a:spcPts val="0"/>
              </a:spcBef>
              <a:spcAft>
                <a:spcPts val="0"/>
              </a:spcAft>
              <a:defRPr sz="900">
                <a:solidFill>
                  <a:schemeClr val="tx1">
                    <a:lumMod val="20000"/>
                    <a:lumOff val="80000"/>
                  </a:schemeClr>
                </a:solidFill>
              </a:defRPr>
            </a:lvl1pPr>
          </a:lstStyle>
          <a:p>
            <a:pPr lvl="0"/>
            <a:r>
              <a:rPr lang="en-US" dirty="0"/>
              <a:t>[Place icon here. </a:t>
            </a:r>
            <a:br>
              <a:rPr lang="en-US" dirty="0"/>
            </a:br>
            <a:r>
              <a:rPr lang="en-US" dirty="0"/>
              <a:t>To  remove text, place cursor then </a:t>
            </a:r>
            <a:br>
              <a:rPr lang="en-US" dirty="0"/>
            </a:br>
            <a:r>
              <a:rPr lang="en-US" dirty="0"/>
              <a:t>hit space bar.]</a:t>
            </a:r>
          </a:p>
        </p:txBody>
      </p:sp>
      <p:sp>
        <p:nvSpPr>
          <p:cNvPr id="9" name="Text Placeholder 8"/>
          <p:cNvSpPr>
            <a:spLocks noGrp="1"/>
          </p:cNvSpPr>
          <p:nvPr>
            <p:ph type="body" sz="quarter" idx="18" hasCustomPrompt="1"/>
          </p:nvPr>
        </p:nvSpPr>
        <p:spPr>
          <a:xfrm>
            <a:off x="1738653" y="1861456"/>
            <a:ext cx="7116876" cy="1280160"/>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1738653" y="3242808"/>
            <a:ext cx="7116876" cy="1280160"/>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1738653" y="4624161"/>
            <a:ext cx="7116876" cy="1280160"/>
          </a:xfrm>
        </p:spPr>
        <p:txBody>
          <a:bodyPr/>
          <a:lstStyle>
            <a:lvl1pPr>
              <a:defRPr sz="1600"/>
            </a:lvl1pPr>
            <a:lvl2pPr>
              <a:defRPr sz="1400"/>
            </a:lvl2pPr>
          </a:lstStyle>
          <a:p>
            <a:pPr lvl="0"/>
            <a:r>
              <a:rPr lang="en-US" dirty="0"/>
              <a:t>Level 1 text is 18 pt, hit return then Tab to get to level 2 – 14 pt gray</a:t>
            </a:r>
          </a:p>
          <a:p>
            <a:pPr lvl="1"/>
            <a:r>
              <a:rPr lang="en-US" dirty="0"/>
              <a:t>Second level</a:t>
            </a:r>
          </a:p>
        </p:txBody>
      </p:sp>
      <p:sp>
        <p:nvSpPr>
          <p:cNvPr id="13" name="Text Placeholder 7">
            <a:extLst>
              <a:ext uri="{FF2B5EF4-FFF2-40B4-BE49-F238E27FC236}">
                <a16:creationId xmlns:a16="http://schemas.microsoft.com/office/drawing/2014/main" xmlns="" id="{57CB5724-7345-4477-B6C2-91683C0C2C99}"/>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2641347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4 Row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4 row icon | 1 line</a:t>
            </a:r>
          </a:p>
        </p:txBody>
      </p:sp>
      <p:sp>
        <p:nvSpPr>
          <p:cNvPr id="3" name="Date Placeholder 2"/>
          <p:cNvSpPr>
            <a:spLocks noGrp="1"/>
          </p:cNvSpPr>
          <p:nvPr>
            <p:ph type="dt" sz="half" idx="10"/>
          </p:nvPr>
        </p:nvSpPr>
        <p:spPr/>
        <p:txBody>
          <a:bodyPr/>
          <a:lstStyle/>
          <a:p>
            <a:endParaRPr lang="en-US" dirty="0"/>
          </a:p>
        </p:txBody>
      </p:sp>
      <p:sp>
        <p:nvSpPr>
          <p:cNvPr id="8" name="Text Placeholder 7"/>
          <p:cNvSpPr>
            <a:spLocks noGrp="1"/>
          </p:cNvSpPr>
          <p:nvPr>
            <p:ph type="body" sz="quarter" idx="14" hasCustomPrompt="1"/>
          </p:nvPr>
        </p:nvSpPr>
        <p:spPr>
          <a:xfrm>
            <a:off x="371475" y="1861456"/>
            <a:ext cx="1275588" cy="987552"/>
          </a:xfrm>
          <a:solidFill>
            <a:schemeClr val="tx2"/>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8" name="Text Placeholder 7"/>
          <p:cNvSpPr>
            <a:spLocks noGrp="1"/>
          </p:cNvSpPr>
          <p:nvPr>
            <p:ph type="body" sz="quarter" idx="16" hasCustomPrompt="1"/>
          </p:nvPr>
        </p:nvSpPr>
        <p:spPr>
          <a:xfrm>
            <a:off x="371475" y="2887905"/>
            <a:ext cx="1275588" cy="987552"/>
          </a:xfrm>
          <a:solidFill>
            <a:schemeClr val="accent2"/>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9" name="Text Placeholder 7"/>
          <p:cNvSpPr>
            <a:spLocks noGrp="1"/>
          </p:cNvSpPr>
          <p:nvPr>
            <p:ph type="body" sz="quarter" idx="17" hasCustomPrompt="1"/>
          </p:nvPr>
        </p:nvSpPr>
        <p:spPr>
          <a:xfrm>
            <a:off x="371475" y="3914354"/>
            <a:ext cx="1275588" cy="987552"/>
          </a:xfrm>
          <a:solidFill>
            <a:schemeClr val="accent4"/>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9" name="Text Placeholder 8"/>
          <p:cNvSpPr>
            <a:spLocks noGrp="1"/>
          </p:cNvSpPr>
          <p:nvPr>
            <p:ph type="body" sz="quarter" idx="18" hasCustomPrompt="1"/>
          </p:nvPr>
        </p:nvSpPr>
        <p:spPr>
          <a:xfrm>
            <a:off x="1709737" y="1861456"/>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1709737" y="2888302"/>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1712458" y="3914354"/>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3" name="Text Placeholder 7"/>
          <p:cNvSpPr>
            <a:spLocks noGrp="1"/>
          </p:cNvSpPr>
          <p:nvPr>
            <p:ph type="body" sz="quarter" idx="21" hasCustomPrompt="1"/>
          </p:nvPr>
        </p:nvSpPr>
        <p:spPr>
          <a:xfrm>
            <a:off x="371475" y="4940802"/>
            <a:ext cx="1275588" cy="987552"/>
          </a:xfrm>
          <a:solidFill>
            <a:schemeClr val="accent1"/>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14" name="Text Placeholder 8"/>
          <p:cNvSpPr>
            <a:spLocks noGrp="1"/>
          </p:cNvSpPr>
          <p:nvPr>
            <p:ph type="body" sz="quarter" idx="22" hasCustomPrompt="1"/>
          </p:nvPr>
        </p:nvSpPr>
        <p:spPr>
          <a:xfrm>
            <a:off x="1712458" y="4940406"/>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5" name="Text Placeholder 7">
            <a:extLst>
              <a:ext uri="{FF2B5EF4-FFF2-40B4-BE49-F238E27FC236}">
                <a16:creationId xmlns:a16="http://schemas.microsoft.com/office/drawing/2014/main" xmlns="" id="{689CC0DE-8E88-4C4F-BBB8-CB102DA4C7E9}"/>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8"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7798503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5 Row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row icon | 1 line</a:t>
            </a:r>
          </a:p>
        </p:txBody>
      </p:sp>
      <p:sp>
        <p:nvSpPr>
          <p:cNvPr id="3" name="Date Placeholder 2"/>
          <p:cNvSpPr>
            <a:spLocks noGrp="1"/>
          </p:cNvSpPr>
          <p:nvPr>
            <p:ph type="dt" sz="half" idx="10"/>
          </p:nvPr>
        </p:nvSpPr>
        <p:spPr/>
        <p:txBody>
          <a:bodyPr/>
          <a:lstStyle/>
          <a:p>
            <a:endParaRPr lang="en-US" dirty="0"/>
          </a:p>
        </p:txBody>
      </p:sp>
      <p:sp>
        <p:nvSpPr>
          <p:cNvPr id="8" name="Text Placeholder 7"/>
          <p:cNvSpPr>
            <a:spLocks noGrp="1"/>
          </p:cNvSpPr>
          <p:nvPr>
            <p:ph type="body" sz="quarter" idx="14" hasCustomPrompt="1"/>
          </p:nvPr>
        </p:nvSpPr>
        <p:spPr>
          <a:xfrm>
            <a:off x="371476" y="1861456"/>
            <a:ext cx="787853" cy="768096"/>
          </a:xfrm>
          <a:solidFill>
            <a:schemeClr val="tx2"/>
          </a:solidFill>
        </p:spPr>
        <p:txBody>
          <a:bodyPr lIns="45720" anchor="ctr"/>
          <a:lstStyle>
            <a:lvl1pPr algn="l">
              <a:lnSpc>
                <a:spcPct val="90000"/>
              </a:lnSpc>
              <a:spcBef>
                <a:spcPts val="0"/>
              </a:spcBef>
              <a:spcAft>
                <a:spcPts val="0"/>
              </a:spcAft>
              <a:defRPr sz="600">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8" name="Text Placeholder 7"/>
          <p:cNvSpPr>
            <a:spLocks noGrp="1"/>
          </p:cNvSpPr>
          <p:nvPr>
            <p:ph type="body" sz="quarter" idx="16" hasCustomPrompt="1"/>
          </p:nvPr>
        </p:nvSpPr>
        <p:spPr>
          <a:xfrm>
            <a:off x="371476" y="2681880"/>
            <a:ext cx="787853" cy="768096"/>
          </a:xfrm>
          <a:solidFill>
            <a:schemeClr val="accent2"/>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9" name="Text Placeholder 7"/>
          <p:cNvSpPr>
            <a:spLocks noGrp="1"/>
          </p:cNvSpPr>
          <p:nvPr>
            <p:ph type="body" sz="quarter" idx="17" hasCustomPrompt="1"/>
          </p:nvPr>
        </p:nvSpPr>
        <p:spPr>
          <a:xfrm>
            <a:off x="371476" y="3502304"/>
            <a:ext cx="787853" cy="768096"/>
          </a:xfrm>
          <a:solidFill>
            <a:schemeClr val="accent4"/>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9" name="Text Placeholder 8"/>
          <p:cNvSpPr>
            <a:spLocks noGrp="1"/>
          </p:cNvSpPr>
          <p:nvPr>
            <p:ph type="body" sz="quarter" idx="18" hasCustomPrompt="1"/>
          </p:nvPr>
        </p:nvSpPr>
        <p:spPr>
          <a:xfrm>
            <a:off x="1221922" y="1861456"/>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1224643" y="2679568"/>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1224643" y="3497680"/>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3" name="Text Placeholder 7"/>
          <p:cNvSpPr>
            <a:spLocks noGrp="1"/>
          </p:cNvSpPr>
          <p:nvPr>
            <p:ph type="body" sz="quarter" idx="21" hasCustomPrompt="1"/>
          </p:nvPr>
        </p:nvSpPr>
        <p:spPr>
          <a:xfrm>
            <a:off x="371476" y="4322728"/>
            <a:ext cx="787853" cy="768096"/>
          </a:xfrm>
          <a:solidFill>
            <a:schemeClr val="accent1"/>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14" name="Text Placeholder 8"/>
          <p:cNvSpPr>
            <a:spLocks noGrp="1"/>
          </p:cNvSpPr>
          <p:nvPr>
            <p:ph type="body" sz="quarter" idx="22" hasCustomPrompt="1"/>
          </p:nvPr>
        </p:nvSpPr>
        <p:spPr>
          <a:xfrm>
            <a:off x="1221922" y="4315792"/>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5" name="Text Placeholder 7"/>
          <p:cNvSpPr>
            <a:spLocks noGrp="1"/>
          </p:cNvSpPr>
          <p:nvPr>
            <p:ph type="body" sz="quarter" idx="23" hasCustomPrompt="1"/>
          </p:nvPr>
        </p:nvSpPr>
        <p:spPr>
          <a:xfrm>
            <a:off x="371476" y="5143150"/>
            <a:ext cx="787853" cy="768096"/>
          </a:xfrm>
          <a:solidFill>
            <a:srgbClr val="A22B38"/>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16" name="Text Placeholder 8"/>
          <p:cNvSpPr>
            <a:spLocks noGrp="1"/>
          </p:cNvSpPr>
          <p:nvPr>
            <p:ph type="body" sz="quarter" idx="24" hasCustomPrompt="1"/>
          </p:nvPr>
        </p:nvSpPr>
        <p:spPr>
          <a:xfrm>
            <a:off x="1224643" y="5133905"/>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7" name="Text Placeholder 7">
            <a:extLst>
              <a:ext uri="{FF2B5EF4-FFF2-40B4-BE49-F238E27FC236}">
                <a16:creationId xmlns:a16="http://schemas.microsoft.com/office/drawing/2014/main" xmlns="" id="{0B0E6FC2-94CC-4D51-BB6C-4536953739D6}"/>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0"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25106284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 Row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 row w/photo | 1 line</a:t>
            </a:r>
          </a:p>
        </p:txBody>
      </p:sp>
      <p:sp>
        <p:nvSpPr>
          <p:cNvPr id="3" name="Date Placeholder 2"/>
          <p:cNvSpPr>
            <a:spLocks noGrp="1"/>
          </p:cNvSpPr>
          <p:nvPr>
            <p:ph type="dt" sz="half" idx="10"/>
          </p:nvPr>
        </p:nvSpPr>
        <p:spPr/>
        <p:txBody>
          <a:bodyPr/>
          <a:lstStyle/>
          <a:p>
            <a:endParaRPr lang="en-US" dirty="0"/>
          </a:p>
        </p:txBody>
      </p:sp>
      <p:sp>
        <p:nvSpPr>
          <p:cNvPr id="9" name="Text Placeholder 8"/>
          <p:cNvSpPr>
            <a:spLocks noGrp="1"/>
          </p:cNvSpPr>
          <p:nvPr>
            <p:ph type="body" sz="quarter" idx="18" hasCustomPrompt="1"/>
          </p:nvPr>
        </p:nvSpPr>
        <p:spPr>
          <a:xfrm>
            <a:off x="371475" y="1861456"/>
            <a:ext cx="5572126" cy="128016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371475" y="3242808"/>
            <a:ext cx="5572126" cy="128016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371475" y="4624161"/>
            <a:ext cx="5572126" cy="128016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12" name="Text Placeholder 7">
            <a:extLst>
              <a:ext uri="{FF2B5EF4-FFF2-40B4-BE49-F238E27FC236}">
                <a16:creationId xmlns:a16="http://schemas.microsoft.com/office/drawing/2014/main" xmlns="" id="{FB6B105E-21BF-4886-A4F3-142D6B3B2D1C}"/>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0" name="Picture Placeholder 9">
            <a:extLst>
              <a:ext uri="{FF2B5EF4-FFF2-40B4-BE49-F238E27FC236}">
                <a16:creationId xmlns:a16="http://schemas.microsoft.com/office/drawing/2014/main" xmlns="" id="{9124275B-1008-4B2B-AB84-BAC87DC37F57}"/>
              </a:ext>
            </a:extLst>
          </p:cNvPr>
          <p:cNvSpPr>
            <a:spLocks noGrp="1"/>
          </p:cNvSpPr>
          <p:nvPr>
            <p:ph type="pic" sz="quarter" idx="21" hasCustomPrompt="1"/>
          </p:nvPr>
        </p:nvSpPr>
        <p:spPr>
          <a:xfrm>
            <a:off x="6022975" y="1862138"/>
            <a:ext cx="2832100" cy="4042183"/>
          </a:xfrm>
          <a:blipFill>
            <a:blip r:embed="rId3"/>
            <a:stretch>
              <a:fillRect l="-29623" t="-14" r="639"/>
            </a:stretch>
          </a:blipFill>
        </p:spPr>
        <p:txBody>
          <a:bodyPr lIns="0" tIns="182880"/>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800">
                <a:solidFill>
                  <a:schemeClr val="tx2"/>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endParaRPr lang="en-US" sz="1200" dirty="0"/>
          </a:p>
        </p:txBody>
      </p:sp>
      <p:sp>
        <p:nvSpPr>
          <p:cNvPr id="1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7464681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4 Row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4 row w/photo | 1 line</a:t>
            </a:r>
          </a:p>
        </p:txBody>
      </p:sp>
      <p:sp>
        <p:nvSpPr>
          <p:cNvPr id="3" name="Date Placeholder 2"/>
          <p:cNvSpPr>
            <a:spLocks noGrp="1"/>
          </p:cNvSpPr>
          <p:nvPr>
            <p:ph type="dt" sz="half" idx="10"/>
          </p:nvPr>
        </p:nvSpPr>
        <p:spPr/>
        <p:txBody>
          <a:bodyPr/>
          <a:lstStyle/>
          <a:p>
            <a:endParaRPr lang="en-US" dirty="0"/>
          </a:p>
        </p:txBody>
      </p:sp>
      <p:sp>
        <p:nvSpPr>
          <p:cNvPr id="9" name="Text Placeholder 8"/>
          <p:cNvSpPr>
            <a:spLocks noGrp="1"/>
          </p:cNvSpPr>
          <p:nvPr>
            <p:ph type="body" sz="quarter" idx="18" hasCustomPrompt="1"/>
          </p:nvPr>
        </p:nvSpPr>
        <p:spPr>
          <a:xfrm>
            <a:off x="371475" y="1861457"/>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371475" y="2889431"/>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371475" y="3917405"/>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11" name="Text Placeholder 8"/>
          <p:cNvSpPr>
            <a:spLocks noGrp="1"/>
          </p:cNvSpPr>
          <p:nvPr>
            <p:ph type="body" sz="quarter" idx="22" hasCustomPrompt="1"/>
          </p:nvPr>
        </p:nvSpPr>
        <p:spPr>
          <a:xfrm>
            <a:off x="371475" y="4945380"/>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12" name="Text Placeholder 7">
            <a:extLst>
              <a:ext uri="{FF2B5EF4-FFF2-40B4-BE49-F238E27FC236}">
                <a16:creationId xmlns:a16="http://schemas.microsoft.com/office/drawing/2014/main" xmlns="" id="{2DAC82A9-851F-41ED-8839-FC7966AE0DCD}"/>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5" name="Picture Placeholder 9">
            <a:extLst>
              <a:ext uri="{FF2B5EF4-FFF2-40B4-BE49-F238E27FC236}">
                <a16:creationId xmlns:a16="http://schemas.microsoft.com/office/drawing/2014/main" xmlns="" id="{7F3D4019-DCDF-4857-847C-9573F0C1B01A}"/>
              </a:ext>
            </a:extLst>
          </p:cNvPr>
          <p:cNvSpPr>
            <a:spLocks noGrp="1"/>
          </p:cNvSpPr>
          <p:nvPr>
            <p:ph type="pic" sz="quarter" idx="21" hasCustomPrompt="1"/>
          </p:nvPr>
        </p:nvSpPr>
        <p:spPr>
          <a:xfrm>
            <a:off x="6022975" y="1862138"/>
            <a:ext cx="2832100" cy="4042183"/>
          </a:xfrm>
          <a:blipFill>
            <a:blip r:embed="rId3"/>
            <a:stretch>
              <a:fillRect l="-29623" t="-14" r="639"/>
            </a:stretch>
          </a:blipFill>
        </p:spPr>
        <p:txBody>
          <a:bodyPr lIns="0" tIns="274320"/>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800">
                <a:solidFill>
                  <a:schemeClr val="tx2"/>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endParaRPr lang="en-US" sz="1200" dirty="0"/>
          </a:p>
        </p:txBody>
      </p:sp>
      <p:sp>
        <p:nvSpPr>
          <p:cNvPr id="1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912425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5 Row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row w/photo | case | 1 line</a:t>
            </a:r>
          </a:p>
        </p:txBody>
      </p:sp>
      <p:sp>
        <p:nvSpPr>
          <p:cNvPr id="3" name="Date Placeholder 2"/>
          <p:cNvSpPr>
            <a:spLocks noGrp="1"/>
          </p:cNvSpPr>
          <p:nvPr>
            <p:ph type="dt" sz="half" idx="10"/>
          </p:nvPr>
        </p:nvSpPr>
        <p:spPr/>
        <p:txBody>
          <a:bodyPr/>
          <a:lstStyle/>
          <a:p>
            <a:endParaRPr lang="en-US" dirty="0"/>
          </a:p>
        </p:txBody>
      </p:sp>
      <p:sp>
        <p:nvSpPr>
          <p:cNvPr id="9" name="Text Placeholder 8"/>
          <p:cNvSpPr>
            <a:spLocks noGrp="1"/>
          </p:cNvSpPr>
          <p:nvPr>
            <p:ph type="body" sz="quarter" idx="18" hasCustomPrompt="1"/>
          </p:nvPr>
        </p:nvSpPr>
        <p:spPr>
          <a:xfrm>
            <a:off x="371475" y="1861458"/>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25" name="Text Placeholder 8"/>
          <p:cNvSpPr>
            <a:spLocks noGrp="1"/>
          </p:cNvSpPr>
          <p:nvPr>
            <p:ph type="body" sz="quarter" idx="19" hasCustomPrompt="1"/>
          </p:nvPr>
        </p:nvSpPr>
        <p:spPr>
          <a:xfrm>
            <a:off x="371475" y="2696210"/>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26" name="Text Placeholder 8"/>
          <p:cNvSpPr>
            <a:spLocks noGrp="1"/>
          </p:cNvSpPr>
          <p:nvPr>
            <p:ph type="body" sz="quarter" idx="20" hasCustomPrompt="1"/>
          </p:nvPr>
        </p:nvSpPr>
        <p:spPr>
          <a:xfrm>
            <a:off x="371475" y="3530962"/>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11" name="Text Placeholder 8"/>
          <p:cNvSpPr>
            <a:spLocks noGrp="1"/>
          </p:cNvSpPr>
          <p:nvPr>
            <p:ph type="body" sz="quarter" idx="22" hasCustomPrompt="1"/>
          </p:nvPr>
        </p:nvSpPr>
        <p:spPr>
          <a:xfrm>
            <a:off x="371475" y="4365714"/>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13" name="Text Placeholder 8"/>
          <p:cNvSpPr>
            <a:spLocks noGrp="1"/>
          </p:cNvSpPr>
          <p:nvPr>
            <p:ph type="body" sz="quarter" idx="23" hasCustomPrompt="1"/>
          </p:nvPr>
        </p:nvSpPr>
        <p:spPr>
          <a:xfrm>
            <a:off x="371475" y="5200468"/>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14" name="Text Placeholder 7">
            <a:extLst>
              <a:ext uri="{FF2B5EF4-FFF2-40B4-BE49-F238E27FC236}">
                <a16:creationId xmlns:a16="http://schemas.microsoft.com/office/drawing/2014/main" xmlns="" id="{43BFB9B1-1EFA-44DF-8290-51EAEBD9BEA1}"/>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6" name="Picture Placeholder 9">
            <a:extLst>
              <a:ext uri="{FF2B5EF4-FFF2-40B4-BE49-F238E27FC236}">
                <a16:creationId xmlns:a16="http://schemas.microsoft.com/office/drawing/2014/main" xmlns="" id="{BCD7420F-31EF-411E-818F-128E1835AA9E}"/>
              </a:ext>
            </a:extLst>
          </p:cNvPr>
          <p:cNvSpPr>
            <a:spLocks noGrp="1"/>
          </p:cNvSpPr>
          <p:nvPr>
            <p:ph type="pic" sz="quarter" idx="21" hasCustomPrompt="1"/>
          </p:nvPr>
        </p:nvSpPr>
        <p:spPr>
          <a:xfrm>
            <a:off x="6022975" y="1862138"/>
            <a:ext cx="2832100" cy="4042183"/>
          </a:xfrm>
          <a:blipFill>
            <a:blip r:embed="rId3"/>
            <a:stretch>
              <a:fillRect l="-29623" t="-14" r="639"/>
            </a:stretch>
          </a:blipFill>
        </p:spPr>
        <p:txBody>
          <a:bodyPr lIns="0" tIns="274320"/>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800">
                <a:solidFill>
                  <a:schemeClr val="tx2"/>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endParaRPr lang="en-US" sz="1200" dirty="0"/>
          </a:p>
        </p:txBody>
      </p:sp>
      <p:sp>
        <p:nvSpPr>
          <p:cNvPr id="18"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7118241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7" name="Text Placeholder 6"/>
          <p:cNvSpPr>
            <a:spLocks noGrp="1"/>
          </p:cNvSpPr>
          <p:nvPr>
            <p:ph type="body" sz="quarter" idx="13" hasCustomPrompt="1"/>
          </p:nvPr>
        </p:nvSpPr>
        <p:spPr>
          <a:xfrm>
            <a:off x="3384947" y="2975656"/>
            <a:ext cx="2374106" cy="609373"/>
          </a:xfrm>
        </p:spPr>
        <p:txBody>
          <a:bodyPr anchor="ctr"/>
          <a:lstStyle>
            <a:lvl1pPr algn="ctr">
              <a:defRPr>
                <a:solidFill>
                  <a:schemeClr val="accent4"/>
                </a:solidFill>
              </a:defRPr>
            </a:lvl1pPr>
          </a:lstStyle>
          <a:p>
            <a:pPr lvl="0"/>
            <a:r>
              <a:rPr lang="en-US" dirty="0"/>
              <a:t>[blank]</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pic>
        <p:nvPicPr>
          <p:cNvPr id="8"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476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
        <p:nvSpPr>
          <p:cNvPr id="10" name="object 3"/>
          <p:cNvSpPr/>
          <p:nvPr userDrawn="1"/>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spTree>
    <p:custDataLst>
      <p:tags r:id="rId1"/>
    </p:custDataLst>
    <p:extLst>
      <p:ext uri="{BB962C8B-B14F-4D97-AF65-F5344CB8AC3E}">
        <p14:creationId xmlns:p14="http://schemas.microsoft.com/office/powerpoint/2010/main" val="40169224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Orange">
    <p:spTree>
      <p:nvGrpSpPr>
        <p:cNvPr id="1" name=""/>
        <p:cNvGrpSpPr/>
        <p:nvPr/>
      </p:nvGrpSpPr>
      <p:grpSpPr>
        <a:xfrm>
          <a:off x="0" y="0"/>
          <a:ext cx="0" cy="0"/>
          <a:chOff x="0" y="0"/>
          <a:chExt cx="0" cy="0"/>
        </a:xfrm>
      </p:grpSpPr>
      <p:sp>
        <p:nvSpPr>
          <p:cNvPr id="7" name="Rectangle 6"/>
          <p:cNvSpPr/>
          <p:nvPr userDrawn="1"/>
        </p:nvSpPr>
        <p:spPr bwMode="gray">
          <a:xfrm>
            <a:off x="6000750" y="0"/>
            <a:ext cx="3143250"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800" dirty="0">
              <a:gradFill>
                <a:gsLst>
                  <a:gs pos="0">
                    <a:srgbClr val="FFFFFF"/>
                  </a:gs>
                  <a:gs pos="100000">
                    <a:srgbClr val="FFFFFF"/>
                  </a:gs>
                </a:gsLst>
                <a:lin ang="5400000" scaled="0"/>
              </a:gradFill>
              <a:ea typeface="Segoe UI" pitchFamily="34" charset="0"/>
              <a:cs typeface="Arial" panose="020B0604020202020204" pitchFamily="34" charset="0"/>
            </a:endParaRPr>
          </a:p>
        </p:txBody>
      </p:sp>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9759988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Yellow">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1" name="Rectangle 10">
            <a:extLst>
              <a:ext uri="{FF2B5EF4-FFF2-40B4-BE49-F238E27FC236}">
                <a16:creationId xmlns:a16="http://schemas.microsoft.com/office/drawing/2014/main" xmlns="" id="{CA5DB066-2C57-4BDC-B3C4-D5AA4E54C31C}"/>
              </a:ext>
            </a:extLst>
          </p:cNvPr>
          <p:cNvSpPr/>
          <p:nvPr/>
        </p:nvSpPr>
        <p:spPr bwMode="gray">
          <a:xfrm>
            <a:off x="6000750" y="0"/>
            <a:ext cx="3143250"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800" dirty="0">
              <a:gradFill>
                <a:gsLst>
                  <a:gs pos="0">
                    <a:srgbClr val="FFFFFF"/>
                  </a:gs>
                  <a:gs pos="100000">
                    <a:srgbClr val="FFFFFF"/>
                  </a:gs>
                </a:gsLst>
                <a:lin ang="5400000" scaled="0"/>
              </a:gradFill>
              <a:ea typeface="Segoe UI" pitchFamily="34" charset="0"/>
              <a:cs typeface="Arial" panose="020B0604020202020204" pitchFamily="34" charset="0"/>
            </a:endParaRP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6817539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Dk Gra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2" name="Rectangle 11">
            <a:extLst>
              <a:ext uri="{FF2B5EF4-FFF2-40B4-BE49-F238E27FC236}">
                <a16:creationId xmlns:a16="http://schemas.microsoft.com/office/drawing/2014/main" xmlns="" id="{D9B94BD7-F6CB-4633-B827-DCC8BE5FE864}"/>
              </a:ext>
            </a:extLst>
          </p:cNvPr>
          <p:cNvSpPr/>
          <p:nvPr/>
        </p:nvSpPr>
        <p:spPr bwMode="gray">
          <a:xfrm>
            <a:off x="6000750" y="0"/>
            <a:ext cx="3143250" cy="6858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800" dirty="0">
              <a:gradFill>
                <a:gsLst>
                  <a:gs pos="0">
                    <a:srgbClr val="FFFFFF"/>
                  </a:gs>
                  <a:gs pos="100000">
                    <a:srgbClr val="FFFFFF"/>
                  </a:gs>
                </a:gsLst>
                <a:lin ang="5400000" scaled="0"/>
              </a:gradFill>
              <a:ea typeface="Segoe UI" pitchFamily="34" charset="0"/>
              <a:cs typeface="Arial" panose="020B0604020202020204" pitchFamily="34" charset="0"/>
            </a:endParaRP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2713992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Med Gra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1" name="Rectangle 10">
            <a:extLst>
              <a:ext uri="{FF2B5EF4-FFF2-40B4-BE49-F238E27FC236}">
                <a16:creationId xmlns:a16="http://schemas.microsoft.com/office/drawing/2014/main" xmlns="" id="{23B694CC-B592-44F3-8181-C62CCD2755B7}"/>
              </a:ext>
            </a:extLst>
          </p:cNvPr>
          <p:cNvSpPr/>
          <p:nvPr/>
        </p:nvSpPr>
        <p:spPr bwMode="gray">
          <a:xfrm>
            <a:off x="6000750" y="0"/>
            <a:ext cx="3143250" cy="68580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800" dirty="0">
              <a:gradFill>
                <a:gsLst>
                  <a:gs pos="0">
                    <a:srgbClr val="FFFFFF"/>
                  </a:gs>
                  <a:gs pos="100000">
                    <a:srgbClr val="FFFFFF"/>
                  </a:gs>
                </a:gsLst>
                <a:lin ang="5400000" scaled="0"/>
              </a:gradFill>
              <a:ea typeface="Segoe UI" pitchFamily="34" charset="0"/>
              <a:cs typeface="Arial" panose="020B0604020202020204" pitchFamily="34" charset="0"/>
            </a:endParaRP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725328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ection Header - Customized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762" y="1104901"/>
            <a:ext cx="4033838" cy="28527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a:xfrm>
            <a:off x="385762" y="4122058"/>
            <a:ext cx="4033838"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0" name="Picture Placeholder 9">
            <a:extLst>
              <a:ext uri="{FF2B5EF4-FFF2-40B4-BE49-F238E27FC236}">
                <a16:creationId xmlns:a16="http://schemas.microsoft.com/office/drawing/2014/main" xmlns="" id="{8268283A-D91D-4D73-9EBF-3B34754D95C1}"/>
              </a:ext>
            </a:extLst>
          </p:cNvPr>
          <p:cNvSpPr>
            <a:spLocks noGrp="1"/>
          </p:cNvSpPr>
          <p:nvPr>
            <p:ph type="pic" sz="quarter" idx="10" hasCustomPrompt="1"/>
          </p:nvPr>
        </p:nvSpPr>
        <p:spPr>
          <a:xfrm>
            <a:off x="4600575" y="0"/>
            <a:ext cx="4733925" cy="6858000"/>
          </a:xfrm>
          <a:blipFill>
            <a:blip r:embed="rId3"/>
            <a:stretch>
              <a:fillRect r="-17304"/>
            </a:stretch>
          </a:blipFill>
        </p:spPr>
        <p:txBody>
          <a:bodyPr tIns="548640" anchor="t" anchorCtr="0"/>
          <a:lstStyle>
            <a:lvl1pPr marL="0" marR="0" indent="0" algn="ctr"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lvl1pPr>
          </a:lstStyle>
          <a:p>
            <a:pPr marL="0" marR="0" lvl="0" indent="0" algn="ctr"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p>
        </p:txBody>
      </p:sp>
      <p:pic>
        <p:nvPicPr>
          <p:cNvPr id="6" name="Picture 5"/>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8048427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51150" y="2193250"/>
            <a:ext cx="3392346" cy="2213649"/>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2314622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Closing / 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3904343"/>
            <a:ext cx="5383666" cy="482887"/>
          </a:xfrm>
        </p:spPr>
        <p:txBody>
          <a:bodyPr anchor="ctr"/>
          <a:lstStyle>
            <a:lvl1pPr>
              <a:defRPr sz="1600">
                <a:solidFill>
                  <a:schemeClr val="accent1"/>
                </a:solidFill>
              </a:defRPr>
            </a:lvl1pPr>
          </a:lstStyle>
          <a:p>
            <a:r>
              <a:rPr lang="en-US" dirty="0"/>
              <a:t>First Name Last Name</a:t>
            </a:r>
          </a:p>
        </p:txBody>
      </p:sp>
      <p:sp>
        <p:nvSpPr>
          <p:cNvPr id="3" name="Text Placeholder 2"/>
          <p:cNvSpPr>
            <a:spLocks noGrp="1"/>
          </p:cNvSpPr>
          <p:nvPr>
            <p:ph type="body" idx="1" hasCustomPrompt="1"/>
          </p:nvPr>
        </p:nvSpPr>
        <p:spPr bwMode="gray">
          <a:xfrm>
            <a:off x="385762" y="4403956"/>
            <a:ext cx="5383666" cy="484632"/>
          </a:xfrm>
        </p:spPr>
        <p:txBody>
          <a:bodyPr anchor="ctr"/>
          <a:lstStyle>
            <a:lvl1pPr marL="0" indent="0">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Title</a:t>
            </a:r>
          </a:p>
        </p:txBody>
      </p:sp>
      <p:sp>
        <p:nvSpPr>
          <p:cNvPr id="9" name="Text Placeholder 2"/>
          <p:cNvSpPr>
            <a:spLocks noGrp="1"/>
          </p:cNvSpPr>
          <p:nvPr>
            <p:ph type="body" idx="10" hasCustomPrompt="1"/>
          </p:nvPr>
        </p:nvSpPr>
        <p:spPr bwMode="gray">
          <a:xfrm>
            <a:off x="385761" y="4899871"/>
            <a:ext cx="5383666" cy="484632"/>
          </a:xfrm>
        </p:spPr>
        <p:txBody>
          <a:bodyPr anchor="ctr"/>
          <a:lstStyle>
            <a:lvl1pPr marL="0" indent="0">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Tel</a:t>
            </a:r>
            <a:r>
              <a:rPr lang="en-US"/>
              <a:t>: 123-456-7890</a:t>
            </a:r>
            <a:endParaRPr lang="en-US" dirty="0"/>
          </a:p>
        </p:txBody>
      </p:sp>
      <p:sp>
        <p:nvSpPr>
          <p:cNvPr id="23" name="Rectangle 22">
            <a:extLst>
              <a:ext uri="{FF2B5EF4-FFF2-40B4-BE49-F238E27FC236}">
                <a16:creationId xmlns:a16="http://schemas.microsoft.com/office/drawing/2014/main" xmlns="" id="{ECF35A84-66E1-4F72-848D-DB6EF4825F09}"/>
              </a:ext>
            </a:extLst>
          </p:cNvPr>
          <p:cNvSpPr/>
          <p:nvPr userDrawn="1"/>
        </p:nvSpPr>
        <p:spPr bwMode="gray">
          <a:xfrm>
            <a:off x="6000750" y="0"/>
            <a:ext cx="3143250"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sz="1800" dirty="0">
              <a:gradFill>
                <a:gsLst>
                  <a:gs pos="0">
                    <a:srgbClr val="FFFFFF"/>
                  </a:gs>
                  <a:gs pos="100000">
                    <a:srgbClr val="FFFFFF"/>
                  </a:gs>
                </a:gsLst>
                <a:lin ang="5400000" scaled="0"/>
              </a:gradFill>
              <a:ea typeface="Segoe UI" pitchFamily="34" charset="0"/>
              <a:cs typeface="Arial" panose="020B0604020202020204" pitchFamily="34" charset="0"/>
            </a:endParaRPr>
          </a:p>
        </p:txBody>
      </p:sp>
      <p:sp>
        <p:nvSpPr>
          <p:cNvPr id="10" name="TextBox 9">
            <a:extLst>
              <a:ext uri="{FF2B5EF4-FFF2-40B4-BE49-F238E27FC236}">
                <a16:creationId xmlns:a16="http://schemas.microsoft.com/office/drawing/2014/main" xmlns="" id="{D6D6922A-983B-4BA1-9404-083625C6FFF9}"/>
              </a:ext>
            </a:extLst>
          </p:cNvPr>
          <p:cNvSpPr txBox="1"/>
          <p:nvPr userDrawn="1"/>
        </p:nvSpPr>
        <p:spPr bwMode="gray">
          <a:xfrm>
            <a:off x="371474" y="2535053"/>
            <a:ext cx="2026196" cy="492443"/>
          </a:xfrm>
          <a:prstGeom prst="rect">
            <a:avLst/>
          </a:prstGeom>
          <a:noFill/>
        </p:spPr>
        <p:txBody>
          <a:bodyPr wrap="square" lIns="0" tIns="0" rIns="0" bIns="0" rtlCol="0">
            <a:spAutoFit/>
          </a:bodyPr>
          <a:lstStyle/>
          <a:p>
            <a:r>
              <a:rPr lang="en-US" sz="3200" dirty="0"/>
              <a:t>Thank you</a:t>
            </a:r>
          </a:p>
        </p:txBody>
      </p:sp>
      <p:pic>
        <p:nvPicPr>
          <p:cNvPr id="13" name="Picture 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
        <p:nvSpPr>
          <p:cNvPr id="14" name="object 3"/>
          <p:cNvSpPr/>
          <p:nvPr userDrawn="1"/>
        </p:nvSpPr>
        <p:spPr>
          <a:xfrm>
            <a:off x="4293868" y="6146800"/>
            <a:ext cx="1706882" cy="582433"/>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gn="l">
              <a:lnSpc>
                <a:spcPct val="90000"/>
              </a:lnSpc>
            </a:pPr>
            <a:r>
              <a:rPr lang="en-US" sz="1200" b="1" dirty="0">
                <a:solidFill>
                  <a:schemeClr val="bg1"/>
                </a:solidFill>
                <a:latin typeface="+mj-lt"/>
                <a:cs typeface="Calibri" panose="020F0502020204030204" pitchFamily="34" charset="0"/>
              </a:rPr>
              <a:t>VA Community </a:t>
            </a:r>
            <a:r>
              <a:rPr lang="en-US" sz="1200" b="1" dirty="0">
                <a:solidFill>
                  <a:srgbClr val="FF00FF"/>
                </a:solidFill>
                <a:latin typeface="+mj-lt"/>
                <a:cs typeface="Calibri" panose="020F0502020204030204" pitchFamily="34" charset="0"/>
              </a:rPr>
              <a:t/>
            </a:r>
            <a:br>
              <a:rPr lang="en-US" sz="1200" b="1" dirty="0">
                <a:solidFill>
                  <a:srgbClr val="FF00FF"/>
                </a:solidFill>
                <a:latin typeface="+mj-lt"/>
                <a:cs typeface="Calibri" panose="020F0502020204030204" pitchFamily="34" charset="0"/>
              </a:rPr>
            </a:br>
            <a:r>
              <a:rPr lang="en-US" sz="1200" b="1" dirty="0">
                <a:solidFill>
                  <a:schemeClr val="bg1"/>
                </a:solidFill>
                <a:latin typeface="+mj-lt"/>
                <a:cs typeface="Calibri" panose="020F0502020204030204" pitchFamily="34" charset="0"/>
              </a:rPr>
              <a:t>Care Network</a:t>
            </a:r>
            <a:endParaRPr sz="1200" b="1" dirty="0">
              <a:solidFill>
                <a:schemeClr val="bg1"/>
              </a:solidFill>
              <a:latin typeface="+mj-lt"/>
              <a:cs typeface="Calibri" panose="020F0502020204030204" pitchFamily="34" charset="0"/>
            </a:endParaRPr>
          </a:p>
        </p:txBody>
      </p:sp>
    </p:spTree>
    <p:custDataLst>
      <p:tags r:id="rId1"/>
    </p:custDataLst>
    <p:extLst>
      <p:ext uri="{BB962C8B-B14F-4D97-AF65-F5344CB8AC3E}">
        <p14:creationId xmlns:p14="http://schemas.microsoft.com/office/powerpoint/2010/main" val="34119266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3310D8EA-3107-4873-B9AB-DD7D3E79053A}" type="slidenum">
              <a:rPr lang="en-US" smtClean="0"/>
              <a:t>‹#›</a:t>
            </a:fld>
            <a:endParaRPr lang="en-US" dirty="0"/>
          </a:p>
        </p:txBody>
      </p:sp>
    </p:spTree>
    <p:custDataLst>
      <p:tags r:id="rId1"/>
    </p:custDataLst>
    <p:extLst>
      <p:ext uri="{BB962C8B-B14F-4D97-AF65-F5344CB8AC3E}">
        <p14:creationId xmlns:p14="http://schemas.microsoft.com/office/powerpoint/2010/main" val="16918801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ontent 3">
    <p:spTree>
      <p:nvGrpSpPr>
        <p:cNvPr id="1" name=""/>
        <p:cNvGrpSpPr/>
        <p:nvPr/>
      </p:nvGrpSpPr>
      <p:grpSpPr>
        <a:xfrm>
          <a:off x="0" y="0"/>
          <a:ext cx="0" cy="0"/>
          <a:chOff x="0" y="0"/>
          <a:chExt cx="0" cy="0"/>
        </a:xfrm>
      </p:grpSpPr>
      <p:sp>
        <p:nvSpPr>
          <p:cNvPr id="5" name="Content Placeholder 2"/>
          <p:cNvSpPr>
            <a:spLocks noGrp="1"/>
          </p:cNvSpPr>
          <p:nvPr>
            <p:ph idx="1"/>
          </p:nvPr>
        </p:nvSpPr>
        <p:spPr>
          <a:xfrm>
            <a:off x="528506" y="987552"/>
            <a:ext cx="8053432" cy="5120640"/>
          </a:xfrm>
        </p:spPr>
        <p:txBody>
          <a:bodyPr/>
          <a:lstStyle>
            <a:lvl1pPr marL="457200" indent="-342900" algn="l" defTabSz="914400" rtl="0" eaLnBrk="1" latinLnBrk="0" hangingPunct="1">
              <a:lnSpc>
                <a:spcPct val="95000"/>
              </a:lnSpc>
              <a:spcBef>
                <a:spcPts val="0"/>
              </a:spcBef>
              <a:spcAft>
                <a:spcPts val="600"/>
              </a:spcAft>
              <a:buClr>
                <a:srgbClr val="E87722"/>
              </a:buClr>
              <a:buFont typeface="Wingdings" panose="05000000000000000000" pitchFamily="2" charset="2"/>
              <a:buChar char="§"/>
              <a:defRPr sz="2000"/>
            </a:lvl1pPr>
            <a:lvl2pPr marL="400050" indent="-171450">
              <a:buFont typeface="Wingdings" panose="05000000000000000000" pitchFamily="2" charset="2"/>
              <a:buChar char="§"/>
              <a:defRPr sz="2000"/>
            </a:lvl2pPr>
            <a:lvl3pPr marL="571500" indent="-114300">
              <a:buFont typeface="Wingdings" panose="05000000000000000000" pitchFamily="2" charset="2"/>
              <a:buChar char="§"/>
              <a:defRPr sz="2000"/>
            </a:lvl3pPr>
            <a:lvl4pPr marL="857250" indent="-168275">
              <a:buFont typeface="Wingdings" panose="05000000000000000000" pitchFamily="2" charset="2"/>
              <a:buChar char="§"/>
              <a:defRPr sz="2000"/>
            </a:lvl4pPr>
            <a:lvl5pPr marL="914400" indent="0" algn="l">
              <a:buFontTx/>
              <a:buNone/>
              <a:defRPr sz="2000"/>
            </a:lvl5pPr>
          </a:lstStyle>
          <a:p>
            <a:pPr marL="228600" lvl="0" indent="-114300" algn="l" defTabSz="914400" rtl="0" eaLnBrk="1" latinLnBrk="0" hangingPunct="1">
              <a:lnSpc>
                <a:spcPct val="95000"/>
              </a:lnSpc>
              <a:spcBef>
                <a:spcPts val="0"/>
              </a:spcBef>
              <a:spcAft>
                <a:spcPts val="600"/>
              </a:spcAft>
              <a:buClr>
                <a:srgbClr val="E87722"/>
              </a:buClr>
              <a:buFont typeface="Arial" pitchFamily="34" charset="0"/>
              <a:buChar char="•"/>
            </a:pPr>
            <a:r>
              <a:rPr lang="en-US" dirty="0"/>
              <a:t>Click to edit Master text styles</a:t>
            </a:r>
          </a:p>
        </p:txBody>
      </p:sp>
      <p:sp>
        <p:nvSpPr>
          <p:cNvPr id="6"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3599329164"/>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Walkin Business Layout">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pic>
        <p:nvPicPr>
          <p:cNvPr id="14" name="Picture 2" descr="C:\Users\chris_000\Desktop\OPTUM 2019\02_FEB\28-WF1111264_optumserve flag cover slide\flag 1.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717" t="5559" r="2190" b="25278"/>
          <a:stretch/>
        </p:blipFill>
        <p:spPr bwMode="auto">
          <a:xfrm>
            <a:off x="4622801" y="2114550"/>
            <a:ext cx="4521200" cy="4743218"/>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p:cNvSpPr>
            <a:spLocks noGrp="1"/>
          </p:cNvSpPr>
          <p:nvPr>
            <p:ph type="ctrTitle" hasCustomPrompt="1"/>
          </p:nvPr>
        </p:nvSpPr>
        <p:spPr bwMode="gray">
          <a:xfrm>
            <a:off x="1008063" y="2114550"/>
            <a:ext cx="3563937" cy="1726189"/>
          </a:xfrm>
        </p:spPr>
        <p:txBody>
          <a:bodyPr anchor="b">
            <a:normAutofit/>
          </a:bodyPr>
          <a:lstStyle>
            <a:lvl1pPr algn="l">
              <a:lnSpc>
                <a:spcPct val="90000"/>
              </a:lnSpc>
              <a:defRPr sz="2800">
                <a:latin typeface="+mj-lt"/>
                <a:cs typeface="Calibri" panose="020F0502020204030204" pitchFamily="34" charset="0"/>
              </a:defRPr>
            </a:lvl1pPr>
          </a:lstStyle>
          <a:p>
            <a:r>
              <a:rPr lang="en-US" dirty="0"/>
              <a:t>Insightful presentation title in sentence case max 3 lines</a:t>
            </a:r>
          </a:p>
        </p:txBody>
      </p:sp>
      <p:sp>
        <p:nvSpPr>
          <p:cNvPr id="16" name="Subtitle"/>
          <p:cNvSpPr>
            <a:spLocks noGrp="1"/>
          </p:cNvSpPr>
          <p:nvPr>
            <p:ph type="subTitle" idx="1" hasCustomPrompt="1"/>
          </p:nvPr>
        </p:nvSpPr>
        <p:spPr bwMode="gray">
          <a:xfrm>
            <a:off x="1008063" y="3949700"/>
            <a:ext cx="3563937" cy="1522186"/>
          </a:xfrm>
        </p:spPr>
        <p:txBody>
          <a:bodyPr/>
          <a:lstStyle>
            <a:lvl1pPr marL="0" indent="0" algn="l">
              <a:lnSpc>
                <a:spcPct val="100000"/>
              </a:lnSpc>
              <a:spcBef>
                <a:spcPts val="0"/>
              </a:spcBef>
              <a:spcAft>
                <a:spcPts val="0"/>
              </a:spcAft>
              <a:buNone/>
              <a:defRPr sz="2000">
                <a:solidFill>
                  <a:schemeClr val="tx1"/>
                </a:solidFill>
                <a:latin typeface="+mj-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Event City or Speaker Name</a:t>
            </a:r>
          </a:p>
        </p:txBody>
      </p:sp>
      <p:sp>
        <p:nvSpPr>
          <p:cNvPr id="17" name="Date"/>
          <p:cNvSpPr>
            <a:spLocks noGrp="1"/>
          </p:cNvSpPr>
          <p:nvPr>
            <p:ph type="body" sz="quarter" idx="13" hasCustomPrompt="1"/>
          </p:nvPr>
        </p:nvSpPr>
        <p:spPr bwMode="gray">
          <a:xfrm>
            <a:off x="1008063" y="5557765"/>
            <a:ext cx="3563937" cy="702582"/>
          </a:xfrm>
        </p:spPr>
        <p:txBody>
          <a:bodyPr/>
          <a:lstStyle>
            <a:lvl1pPr>
              <a:lnSpc>
                <a:spcPct val="100000"/>
              </a:lnSpc>
              <a:spcBef>
                <a:spcPts val="0"/>
              </a:spcBef>
              <a:spcAft>
                <a:spcPts val="0"/>
              </a:spcAft>
              <a:defRPr sz="2000">
                <a:solidFill>
                  <a:schemeClr val="tx1"/>
                </a:solidFill>
                <a:latin typeface="+mj-lt"/>
                <a:cs typeface="Calibri" panose="020F0502020204030204" pitchFamily="34" charset="0"/>
              </a:defRPr>
            </a:lvl1pPr>
          </a:lstStyle>
          <a:p>
            <a:pPr lvl="0"/>
            <a:r>
              <a:rPr lang="en-US" dirty="0"/>
              <a:t>Month DD, YYYY</a:t>
            </a:r>
          </a:p>
        </p:txBody>
      </p:sp>
      <p:sp>
        <p:nvSpPr>
          <p:cNvPr id="19" name="Rectangle 18"/>
          <p:cNvSpPr/>
          <p:nvPr userDrawn="1"/>
        </p:nvSpPr>
        <p:spPr>
          <a:xfrm>
            <a:off x="0" y="1930400"/>
            <a:ext cx="9144000" cy="109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0" name="object 3"/>
          <p:cNvSpPr/>
          <p:nvPr userDrawn="1"/>
        </p:nvSpPr>
        <p:spPr>
          <a:xfrm>
            <a:off x="7014208" y="691684"/>
            <a:ext cx="2132332" cy="75611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700" b="1" dirty="0">
                <a:solidFill>
                  <a:srgbClr val="FFFFFF"/>
                </a:solidFill>
                <a:cs typeface="Calibri" panose="020F0502020204030204" pitchFamily="34" charset="0"/>
              </a:rPr>
              <a:t>VA Community </a:t>
            </a:r>
            <a:br>
              <a:rPr lang="en-US" sz="1700" b="1" dirty="0">
                <a:solidFill>
                  <a:srgbClr val="FFFFFF"/>
                </a:solidFill>
                <a:cs typeface="Calibri" panose="020F0502020204030204" pitchFamily="34" charset="0"/>
              </a:rPr>
            </a:br>
            <a:r>
              <a:rPr lang="en-US" sz="1700" b="1" dirty="0">
                <a:solidFill>
                  <a:srgbClr val="FFFFFF"/>
                </a:solidFill>
                <a:cs typeface="Calibri" panose="020F0502020204030204" pitchFamily="34" charset="0"/>
              </a:rPr>
              <a:t>Care Network</a:t>
            </a:r>
            <a:endParaRPr sz="1700" b="1" dirty="0">
              <a:solidFill>
                <a:srgbClr val="FFFFFF"/>
              </a:solidFill>
              <a:cs typeface="Calibri" panose="020F0502020204030204" pitchFamily="34" charset="0"/>
            </a:endParaRPr>
          </a:p>
        </p:txBody>
      </p:sp>
      <p:pic>
        <p:nvPicPr>
          <p:cNvPr id="10"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86627" y="234988"/>
            <a:ext cx="2329573" cy="1520145"/>
          </a:xfrm>
          <a:prstGeom prst="rect">
            <a:avLst/>
          </a:prstGeom>
          <a:noFill/>
          <a:ln w="9525">
            <a:solidFill>
              <a:schemeClr val="accent4"/>
            </a:solid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02390300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Walkin Business Layout">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15" name="Title"/>
          <p:cNvSpPr>
            <a:spLocks noGrp="1"/>
          </p:cNvSpPr>
          <p:nvPr>
            <p:ph type="ctrTitle" hasCustomPrompt="1"/>
          </p:nvPr>
        </p:nvSpPr>
        <p:spPr bwMode="gray">
          <a:xfrm>
            <a:off x="1008063" y="2114550"/>
            <a:ext cx="3563937" cy="1726189"/>
          </a:xfrm>
        </p:spPr>
        <p:txBody>
          <a:bodyPr anchor="b">
            <a:normAutofit/>
          </a:bodyPr>
          <a:lstStyle>
            <a:lvl1pPr algn="l">
              <a:lnSpc>
                <a:spcPct val="90000"/>
              </a:lnSpc>
              <a:defRPr sz="2800">
                <a:latin typeface="+mj-lt"/>
                <a:cs typeface="Calibri" panose="020F0502020204030204" pitchFamily="34" charset="0"/>
              </a:defRPr>
            </a:lvl1pPr>
          </a:lstStyle>
          <a:p>
            <a:r>
              <a:rPr lang="en-US" dirty="0"/>
              <a:t>Insightful presentation title in sentence case max 3 lines</a:t>
            </a:r>
          </a:p>
        </p:txBody>
      </p:sp>
      <p:sp>
        <p:nvSpPr>
          <p:cNvPr id="16" name="Subtitle"/>
          <p:cNvSpPr>
            <a:spLocks noGrp="1"/>
          </p:cNvSpPr>
          <p:nvPr>
            <p:ph type="subTitle" idx="1" hasCustomPrompt="1"/>
          </p:nvPr>
        </p:nvSpPr>
        <p:spPr bwMode="gray">
          <a:xfrm>
            <a:off x="1008063" y="3949700"/>
            <a:ext cx="3563937" cy="1522186"/>
          </a:xfrm>
        </p:spPr>
        <p:txBody>
          <a:bodyPr/>
          <a:lstStyle>
            <a:lvl1pPr marL="0" indent="0" algn="l">
              <a:lnSpc>
                <a:spcPct val="100000"/>
              </a:lnSpc>
              <a:spcBef>
                <a:spcPts val="0"/>
              </a:spcBef>
              <a:spcAft>
                <a:spcPts val="0"/>
              </a:spcAft>
              <a:buNone/>
              <a:defRPr sz="2000">
                <a:solidFill>
                  <a:schemeClr val="tx1"/>
                </a:solidFill>
                <a:latin typeface="+mj-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Event City or Speaker Name</a:t>
            </a:r>
          </a:p>
        </p:txBody>
      </p:sp>
      <p:sp>
        <p:nvSpPr>
          <p:cNvPr id="17" name="Date"/>
          <p:cNvSpPr>
            <a:spLocks noGrp="1"/>
          </p:cNvSpPr>
          <p:nvPr>
            <p:ph type="body" sz="quarter" idx="13" hasCustomPrompt="1"/>
          </p:nvPr>
        </p:nvSpPr>
        <p:spPr bwMode="gray">
          <a:xfrm>
            <a:off x="1008063" y="5557765"/>
            <a:ext cx="3563937" cy="702582"/>
          </a:xfrm>
        </p:spPr>
        <p:txBody>
          <a:bodyPr/>
          <a:lstStyle>
            <a:lvl1pPr>
              <a:lnSpc>
                <a:spcPct val="100000"/>
              </a:lnSpc>
              <a:spcBef>
                <a:spcPts val="0"/>
              </a:spcBef>
              <a:spcAft>
                <a:spcPts val="0"/>
              </a:spcAft>
              <a:defRPr sz="2000">
                <a:solidFill>
                  <a:schemeClr val="tx1"/>
                </a:solidFill>
                <a:latin typeface="+mj-lt"/>
                <a:cs typeface="Calibri" panose="020F0502020204030204" pitchFamily="34" charset="0"/>
              </a:defRPr>
            </a:lvl1pPr>
          </a:lstStyle>
          <a:p>
            <a:pPr lvl="0"/>
            <a:r>
              <a:rPr lang="en-US" dirty="0"/>
              <a:t>Month DD, YYYY</a:t>
            </a:r>
          </a:p>
        </p:txBody>
      </p:sp>
      <p:sp>
        <p:nvSpPr>
          <p:cNvPr id="19" name="Rectangle 18"/>
          <p:cNvSpPr/>
          <p:nvPr userDrawn="1"/>
        </p:nvSpPr>
        <p:spPr>
          <a:xfrm>
            <a:off x="0" y="1930400"/>
            <a:ext cx="9144000" cy="109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0" name="object 3"/>
          <p:cNvSpPr/>
          <p:nvPr userDrawn="1"/>
        </p:nvSpPr>
        <p:spPr>
          <a:xfrm>
            <a:off x="7014208" y="691684"/>
            <a:ext cx="2132332" cy="75611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700" b="1" dirty="0">
                <a:solidFill>
                  <a:srgbClr val="FFFFFF"/>
                </a:solidFill>
                <a:cs typeface="Calibri" panose="020F0502020204030204" pitchFamily="34" charset="0"/>
              </a:rPr>
              <a:t>VA Community </a:t>
            </a:r>
            <a:br>
              <a:rPr lang="en-US" sz="1700" b="1" dirty="0">
                <a:solidFill>
                  <a:srgbClr val="FFFFFF"/>
                </a:solidFill>
                <a:cs typeface="Calibri" panose="020F0502020204030204" pitchFamily="34" charset="0"/>
              </a:rPr>
            </a:br>
            <a:r>
              <a:rPr lang="en-US" sz="1700" b="1" dirty="0">
                <a:solidFill>
                  <a:srgbClr val="FFFFFF"/>
                </a:solidFill>
                <a:cs typeface="Calibri" panose="020F0502020204030204" pitchFamily="34" charset="0"/>
              </a:rPr>
              <a:t>Care Network</a:t>
            </a:r>
            <a:endParaRPr sz="1700" b="1" dirty="0">
              <a:solidFill>
                <a:srgbClr val="FFFFFF"/>
              </a:solidFill>
              <a:cs typeface="Calibri" panose="020F0502020204030204" pitchFamily="34" charset="0"/>
            </a:endParaRPr>
          </a:p>
        </p:txBody>
      </p:sp>
      <p:sp>
        <p:nvSpPr>
          <p:cNvPr id="13" name="Picture Placeholder 2"/>
          <p:cNvSpPr>
            <a:spLocks noGrp="1"/>
          </p:cNvSpPr>
          <p:nvPr>
            <p:ph type="pic" sz="quarter" idx="14"/>
          </p:nvPr>
        </p:nvSpPr>
        <p:spPr>
          <a:xfrm>
            <a:off x="4622800" y="2114550"/>
            <a:ext cx="4521200" cy="4743450"/>
          </a:xfrm>
        </p:spPr>
        <p:txBody>
          <a:bodyPr/>
          <a:lstStyle/>
          <a:p>
            <a:endParaRPr lang="en-US" dirty="0"/>
          </a:p>
        </p:txBody>
      </p:sp>
      <p:pic>
        <p:nvPicPr>
          <p:cNvPr id="10"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6627" y="234988"/>
            <a:ext cx="2329573" cy="1520145"/>
          </a:xfrm>
          <a:prstGeom prst="rect">
            <a:avLst/>
          </a:prstGeom>
          <a:noFill/>
          <a:ln w="9525">
            <a:solidFill>
              <a:schemeClr val="accent4"/>
            </a:solid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2576920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idx="1" hasCustomPrompt="1"/>
          </p:nvPr>
        </p:nvSpPr>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4002144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wo Content, 1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sz="half" idx="1" hasCustomPrompt="1"/>
          </p:nvPr>
        </p:nvSpPr>
        <p:spPr>
          <a:xfrm>
            <a:off x="371475" y="1825626"/>
            <a:ext cx="4143375"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825626"/>
            <a:ext cx="4245429"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55565A">
                  <a:tint val="75000"/>
                </a:srgbClr>
              </a:solidFill>
            </a:endParaRPr>
          </a:p>
        </p:txBody>
      </p:sp>
      <p:sp>
        <p:nvSpPr>
          <p:cNvPr id="7" name="Slide Number Placeholder 6"/>
          <p:cNvSpPr>
            <a:spLocks noGrp="1"/>
          </p:cNvSpPr>
          <p:nvPr>
            <p:ph type="sldNum" sz="quarter" idx="12"/>
          </p:nvPr>
        </p:nvSpPr>
        <p:spPr/>
        <p:txBody>
          <a:body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
        <p:nvSpPr>
          <p:cNvPr id="9" name="Text Placeholder 7">
            <a:extLst>
              <a:ext uri="{FF2B5EF4-FFF2-40B4-BE49-F238E27FC236}">
                <a16:creationId xmlns:a16="http://schemas.microsoft.com/office/drawing/2014/main" xmlns="" id="{09F3EB9D-9B44-418C-9B2E-D32A67A979CA}"/>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Tree>
    <p:custDataLst>
      <p:tags r:id="rId1"/>
    </p:custDataLst>
    <p:extLst>
      <p:ext uri="{BB962C8B-B14F-4D97-AF65-F5344CB8AC3E}">
        <p14:creationId xmlns:p14="http://schemas.microsoft.com/office/powerpoint/2010/main" val="2418321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wo Content, 2 subhead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sz="half" idx="1" hasCustomPrompt="1"/>
          </p:nvPr>
        </p:nvSpPr>
        <p:spPr>
          <a:xfrm>
            <a:off x="371475" y="1825626"/>
            <a:ext cx="4143375"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825626"/>
            <a:ext cx="4245429"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55565A">
                  <a:tint val="75000"/>
                </a:srgbClr>
              </a:solidFill>
            </a:endParaRPr>
          </a:p>
        </p:txBody>
      </p:sp>
      <p:sp>
        <p:nvSpPr>
          <p:cNvPr id="9" name="Text Placeholder 2"/>
          <p:cNvSpPr>
            <a:spLocks noGrp="1"/>
          </p:cNvSpPr>
          <p:nvPr>
            <p:ph type="body" idx="13" hasCustomPrompt="1"/>
          </p:nvPr>
        </p:nvSpPr>
        <p:spPr>
          <a:xfrm>
            <a:off x="371476" y="1118283"/>
            <a:ext cx="4126706" cy="492125"/>
          </a:xfrm>
        </p:spPr>
        <p:txBody>
          <a:bodyPr anchor="t"/>
          <a:lstStyle>
            <a:lvl1pPr marL="0" indent="0">
              <a:buNone/>
              <a:defRPr sz="1800" b="0">
                <a:solidFill>
                  <a:schemeClr val="accent4"/>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Short subhead</a:t>
            </a:r>
          </a:p>
        </p:txBody>
      </p:sp>
      <p:sp>
        <p:nvSpPr>
          <p:cNvPr id="10" name="Text Placeholder 4"/>
          <p:cNvSpPr>
            <a:spLocks noGrp="1"/>
          </p:cNvSpPr>
          <p:nvPr>
            <p:ph type="body" sz="quarter" idx="3" hasCustomPrompt="1"/>
          </p:nvPr>
        </p:nvSpPr>
        <p:spPr>
          <a:xfrm>
            <a:off x="4629150" y="1118283"/>
            <a:ext cx="4229100" cy="492125"/>
          </a:xfrm>
        </p:spPr>
        <p:txBody>
          <a:bodyPr anchor="t"/>
          <a:lstStyle>
            <a:lvl1pPr marL="0" indent="0">
              <a:buNone/>
              <a:defRPr sz="1800" b="0">
                <a:solidFill>
                  <a:schemeClr val="accent4"/>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Short subhead</a:t>
            </a:r>
          </a:p>
        </p:txBody>
      </p:sp>
      <p:sp>
        <p:nvSpPr>
          <p:cNvPr id="1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7217664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0"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9680196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7" name="Text Placeholder 7">
            <a:extLst>
              <a:ext uri="{FF2B5EF4-FFF2-40B4-BE49-F238E27FC236}">
                <a16:creationId xmlns:a16="http://schemas.microsoft.com/office/drawing/2014/main" xmlns="" id="{E35FC4DD-34A5-4677-832D-B024EEC6EE03}"/>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809551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 ic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0" name="Text Placeholder 9"/>
          <p:cNvSpPr>
            <a:spLocks noGrp="1"/>
          </p:cNvSpPr>
          <p:nvPr>
            <p:ph type="body" sz="quarter" idx="14" hasCustomPrompt="1"/>
          </p:nvPr>
        </p:nvSpPr>
        <p:spPr>
          <a:xfrm>
            <a:off x="844400" y="1828800"/>
            <a:ext cx="1865376" cy="1866900"/>
          </a:xfrm>
          <a:prstGeom prst="ellipse">
            <a:avLst/>
          </a:prstGeom>
          <a:ln w="19050">
            <a:solidFill>
              <a:schemeClr val="accent1"/>
            </a:solidFill>
          </a:ln>
        </p:spPr>
        <p:txBody>
          <a:bodyPr anchor="ctr"/>
          <a:lstStyle>
            <a:lvl1pPr algn="ctr">
              <a:buNone/>
              <a:defRPr sz="900">
                <a:solidFill>
                  <a:schemeClr val="bg2">
                    <a:lumMod val="85000"/>
                  </a:schemeClr>
                </a:solidFill>
              </a:defRPr>
            </a:lvl1pPr>
          </a:lstStyle>
          <a:p>
            <a:pPr lvl="0"/>
            <a:r>
              <a:rPr lang="en-US" dirty="0"/>
              <a:t>Place icon here. To hide this text, place cursor then hit space bar. Duplicate or delete as needed.</a:t>
            </a:r>
          </a:p>
        </p:txBody>
      </p:sp>
      <p:sp>
        <p:nvSpPr>
          <p:cNvPr id="11" name="Text Placeholder 9"/>
          <p:cNvSpPr>
            <a:spLocks noGrp="1"/>
          </p:cNvSpPr>
          <p:nvPr>
            <p:ph type="body" sz="quarter" idx="15" hasCustomPrompt="1"/>
          </p:nvPr>
        </p:nvSpPr>
        <p:spPr>
          <a:xfrm>
            <a:off x="3583647" y="1828800"/>
            <a:ext cx="1865376" cy="1866900"/>
          </a:xfrm>
          <a:prstGeom prst="ellipse">
            <a:avLst/>
          </a:prstGeom>
          <a:ln w="19050">
            <a:solidFill>
              <a:schemeClr val="accent1"/>
            </a:solidFill>
          </a:ln>
        </p:spPr>
        <p:txBody>
          <a:bodyPr anchor="ctr"/>
          <a:lstStyle>
            <a:lvl1pPr algn="ctr">
              <a:buNone/>
              <a:defRPr sz="900">
                <a:solidFill>
                  <a:schemeClr val="bg2">
                    <a:lumMod val="85000"/>
                  </a:schemeClr>
                </a:solidFill>
              </a:defRPr>
            </a:lvl1pPr>
          </a:lstStyle>
          <a:p>
            <a:pPr lvl="0"/>
            <a:r>
              <a:rPr lang="en-US" dirty="0"/>
              <a:t>Place icon here. To hide this text, place cursor then hit space bar. Duplicate or delete as needed.</a:t>
            </a:r>
          </a:p>
        </p:txBody>
      </p:sp>
      <p:sp>
        <p:nvSpPr>
          <p:cNvPr id="12" name="Text Placeholder 9"/>
          <p:cNvSpPr>
            <a:spLocks noGrp="1"/>
          </p:cNvSpPr>
          <p:nvPr>
            <p:ph type="body" sz="quarter" idx="16" hasCustomPrompt="1"/>
          </p:nvPr>
        </p:nvSpPr>
        <p:spPr>
          <a:xfrm>
            <a:off x="6387836" y="1828800"/>
            <a:ext cx="1865376" cy="1866900"/>
          </a:xfrm>
          <a:prstGeom prst="ellipse">
            <a:avLst/>
          </a:prstGeom>
          <a:ln w="19050">
            <a:solidFill>
              <a:schemeClr val="accent1"/>
            </a:solidFill>
          </a:ln>
        </p:spPr>
        <p:txBody>
          <a:bodyPr anchor="ctr"/>
          <a:lstStyle>
            <a:lvl1pPr algn="ctr">
              <a:buNone/>
              <a:defRPr sz="900">
                <a:solidFill>
                  <a:schemeClr val="bg2">
                    <a:lumMod val="85000"/>
                  </a:schemeClr>
                </a:solidFill>
              </a:defRPr>
            </a:lvl1pPr>
          </a:lstStyle>
          <a:p>
            <a:pPr lvl="0"/>
            <a:r>
              <a:rPr lang="en-US" dirty="0"/>
              <a:t>Place icon here. To hide this text, place cursor then hit space bar. Duplicate or delete as needed.</a:t>
            </a:r>
          </a:p>
        </p:txBody>
      </p:sp>
      <p:sp>
        <p:nvSpPr>
          <p:cNvPr id="13" name="Content Placeholder 2"/>
          <p:cNvSpPr>
            <a:spLocks noGrp="1"/>
          </p:cNvSpPr>
          <p:nvPr>
            <p:ph sz="half" idx="1" hasCustomPrompt="1"/>
          </p:nvPr>
        </p:nvSpPr>
        <p:spPr>
          <a:xfrm>
            <a:off x="458558" y="4405085"/>
            <a:ext cx="2606040" cy="1500413"/>
          </a:xfrm>
        </p:spPr>
        <p:txBody>
          <a:bodyPr/>
          <a:lstStyle>
            <a:lvl1pPr>
              <a:defRPr sz="1400"/>
            </a:lvl1pPr>
            <a:lvl2pPr>
              <a:defRPr sz="1400"/>
            </a:lvl2pPr>
            <a:lvl3pPr>
              <a:defRPr sz="1400"/>
            </a:lvl3pPr>
            <a:lvl4pPr>
              <a:defRPr sz="1400"/>
            </a:lvl4pPr>
            <a:lvl5pPr>
              <a:defRPr sz="1200"/>
            </a:lvl5pPr>
          </a:lstStyle>
          <a:p>
            <a:pPr lvl="0"/>
            <a:r>
              <a:rPr lang="en-US" dirty="0"/>
              <a:t>Type 14 pt gray text max three lines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p:cNvSpPr>
            <a:spLocks noGrp="1"/>
          </p:cNvSpPr>
          <p:nvPr>
            <p:ph sz="half" idx="17" hasCustomPrompt="1"/>
          </p:nvPr>
        </p:nvSpPr>
        <p:spPr>
          <a:xfrm>
            <a:off x="3287483" y="4405085"/>
            <a:ext cx="2606040" cy="1500413"/>
          </a:xfrm>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None/>
              <a:tabLst/>
              <a:defRPr sz="1400"/>
            </a:lvl1pPr>
            <a:lvl2pPr>
              <a:defRPr sz="1400"/>
            </a:lvl2pPr>
            <a:lvl3pPr>
              <a:defRPr sz="1400"/>
            </a:lvl3pPr>
            <a:lvl4pPr>
              <a:defRPr sz="1400"/>
            </a:lvl4pPr>
            <a:lvl5pPr>
              <a:defRPr sz="1200"/>
            </a:lvl5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Type 14 pt gray text max three lines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half" idx="18" hasCustomPrompt="1"/>
          </p:nvPr>
        </p:nvSpPr>
        <p:spPr>
          <a:xfrm>
            <a:off x="6087834" y="4405085"/>
            <a:ext cx="2606040" cy="1500413"/>
          </a:xfrm>
        </p:spPr>
        <p:txBody>
          <a:bodyPr/>
          <a:lstStyle>
            <a:lvl1pPr>
              <a:buNone/>
              <a:defRPr sz="1400"/>
            </a:lvl1pPr>
            <a:lvl2pPr>
              <a:defRPr sz="1100"/>
            </a:lvl2pPr>
            <a:lvl3pPr>
              <a:defRPr sz="1400"/>
            </a:lvl3pPr>
            <a:lvl4pPr>
              <a:defRPr sz="1400"/>
            </a:lvl4pPr>
            <a:lvl5pPr>
              <a:defRPr sz="1200"/>
            </a:lvl5pPr>
          </a:lstStyle>
          <a:p>
            <a:pPr lvl="0"/>
            <a:r>
              <a:rPr lang="en-US" dirty="0"/>
              <a:t>Type 14 pt gray text max three lines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7">
            <a:extLst>
              <a:ext uri="{FF2B5EF4-FFF2-40B4-BE49-F238E27FC236}">
                <a16:creationId xmlns:a16="http://schemas.microsoft.com/office/drawing/2014/main" xmlns="" id="{E4C26CD5-34F3-447A-AB99-996C787507D2}"/>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7" name="Text Placeholder 7">
            <a:extLst>
              <a:ext uri="{FF2B5EF4-FFF2-40B4-BE49-F238E27FC236}">
                <a16:creationId xmlns:a16="http://schemas.microsoft.com/office/drawing/2014/main" xmlns="" id="{6527FE76-EAF5-46DF-A8B1-057E2E101E6E}"/>
              </a:ext>
            </a:extLst>
          </p:cNvPr>
          <p:cNvSpPr>
            <a:spLocks noGrp="1"/>
          </p:cNvSpPr>
          <p:nvPr>
            <p:ph type="body" sz="quarter" idx="19" hasCustomPrompt="1"/>
          </p:nvPr>
        </p:nvSpPr>
        <p:spPr>
          <a:xfrm>
            <a:off x="457659" y="3868738"/>
            <a:ext cx="2606040" cy="457200"/>
          </a:xfrm>
        </p:spPr>
        <p:txBody>
          <a:bodyPr/>
          <a:lstStyle>
            <a:lvl1pPr>
              <a:defRPr sz="1400">
                <a:solidFill>
                  <a:schemeClr val="accent1"/>
                </a:solidFill>
              </a:defRPr>
            </a:lvl1pPr>
          </a:lstStyle>
          <a:p>
            <a:pPr lvl="0"/>
            <a:r>
              <a:rPr lang="en-US" dirty="0"/>
              <a:t>Type subhead in 14 pt orange | Max two lines</a:t>
            </a:r>
          </a:p>
        </p:txBody>
      </p:sp>
      <p:sp>
        <p:nvSpPr>
          <p:cNvPr id="20" name="Text Placeholder 7">
            <a:extLst>
              <a:ext uri="{FF2B5EF4-FFF2-40B4-BE49-F238E27FC236}">
                <a16:creationId xmlns:a16="http://schemas.microsoft.com/office/drawing/2014/main" xmlns="" id="{A3AD66D5-CC76-4534-BE48-B2161A8EDC68}"/>
              </a:ext>
            </a:extLst>
          </p:cNvPr>
          <p:cNvSpPr>
            <a:spLocks noGrp="1"/>
          </p:cNvSpPr>
          <p:nvPr>
            <p:ph type="body" sz="quarter" idx="20" hasCustomPrompt="1"/>
          </p:nvPr>
        </p:nvSpPr>
        <p:spPr>
          <a:xfrm>
            <a:off x="3287484" y="3868738"/>
            <a:ext cx="2606040" cy="457200"/>
          </a:xfrm>
        </p:spPr>
        <p:txBody>
          <a:bodyPr/>
          <a:lstStyle>
            <a:lvl1pPr>
              <a:defRPr sz="1400">
                <a:solidFill>
                  <a:schemeClr val="accent1"/>
                </a:solidFill>
              </a:defRPr>
            </a:lvl1pPr>
          </a:lstStyle>
          <a:p>
            <a:pPr lvl="0"/>
            <a:r>
              <a:rPr lang="en-US" dirty="0"/>
              <a:t>Type subhead in 14 pt orange | Max two lines</a:t>
            </a:r>
          </a:p>
        </p:txBody>
      </p:sp>
      <p:sp>
        <p:nvSpPr>
          <p:cNvPr id="21" name="Text Placeholder 7">
            <a:extLst>
              <a:ext uri="{FF2B5EF4-FFF2-40B4-BE49-F238E27FC236}">
                <a16:creationId xmlns:a16="http://schemas.microsoft.com/office/drawing/2014/main" xmlns="" id="{A0AF64BB-0F19-406C-A38C-9774B21BAC18}"/>
              </a:ext>
            </a:extLst>
          </p:cNvPr>
          <p:cNvSpPr>
            <a:spLocks noGrp="1"/>
          </p:cNvSpPr>
          <p:nvPr>
            <p:ph type="body" sz="quarter" idx="21" hasCustomPrompt="1"/>
          </p:nvPr>
        </p:nvSpPr>
        <p:spPr>
          <a:xfrm>
            <a:off x="6087834" y="3868738"/>
            <a:ext cx="2606040" cy="457200"/>
          </a:xfrm>
        </p:spPr>
        <p:txBody>
          <a:bodyPr/>
          <a:lstStyle>
            <a:lvl1pPr>
              <a:defRPr sz="1400">
                <a:solidFill>
                  <a:schemeClr val="accent1"/>
                </a:solidFill>
              </a:defRPr>
            </a:lvl1pPr>
          </a:lstStyle>
          <a:p>
            <a:pPr lvl="0"/>
            <a:r>
              <a:rPr lang="en-US" dirty="0"/>
              <a:t>Type subhead in 14 pt orange | Max two lines</a:t>
            </a:r>
          </a:p>
        </p:txBody>
      </p:sp>
      <p:sp>
        <p:nvSpPr>
          <p:cNvPr id="23"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13123612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Column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28798"/>
            <a:ext cx="164592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7" name="Text Placeholder 7"/>
          <p:cNvSpPr>
            <a:spLocks noGrp="1"/>
          </p:cNvSpPr>
          <p:nvPr>
            <p:ph type="body" sz="quarter" idx="15" hasCustomPrompt="1"/>
          </p:nvPr>
        </p:nvSpPr>
        <p:spPr>
          <a:xfrm>
            <a:off x="2085635" y="1828799"/>
            <a:ext cx="164592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3799796" y="1828799"/>
            <a:ext cx="1645920" cy="663575"/>
          </a:xfrm>
          <a:solidFill>
            <a:schemeClr val="accent4"/>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9" name="Text Placeholder 7"/>
          <p:cNvSpPr>
            <a:spLocks noGrp="1"/>
          </p:cNvSpPr>
          <p:nvPr>
            <p:ph type="body" sz="quarter" idx="17" hasCustomPrompt="1"/>
          </p:nvPr>
        </p:nvSpPr>
        <p:spPr>
          <a:xfrm>
            <a:off x="5513956" y="1828799"/>
            <a:ext cx="1645920" cy="663575"/>
          </a:xfrm>
          <a:solidFill>
            <a:schemeClr val="accent1"/>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0" name="Text Placeholder 7"/>
          <p:cNvSpPr>
            <a:spLocks noGrp="1"/>
          </p:cNvSpPr>
          <p:nvPr>
            <p:ph type="body" sz="quarter" idx="18" hasCustomPrompt="1"/>
          </p:nvPr>
        </p:nvSpPr>
        <p:spPr>
          <a:xfrm>
            <a:off x="7228115" y="1828799"/>
            <a:ext cx="1645920" cy="663575"/>
          </a:xfrm>
          <a:solidFill>
            <a:srgbClr val="A22B38"/>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5"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2" name="Text Placeholder 7"/>
          <p:cNvSpPr>
            <a:spLocks noGrp="1"/>
          </p:cNvSpPr>
          <p:nvPr>
            <p:ph type="body" sz="quarter" idx="20" hasCustomPrompt="1"/>
          </p:nvPr>
        </p:nvSpPr>
        <p:spPr>
          <a:xfrm>
            <a:off x="2085635"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3799796"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4" name="Text Placeholder 7"/>
          <p:cNvSpPr>
            <a:spLocks noGrp="1"/>
          </p:cNvSpPr>
          <p:nvPr>
            <p:ph type="body" sz="quarter" idx="22" hasCustomPrompt="1"/>
          </p:nvPr>
        </p:nvSpPr>
        <p:spPr>
          <a:xfrm>
            <a:off x="5513956"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5" name="Text Placeholder 7"/>
          <p:cNvSpPr>
            <a:spLocks noGrp="1"/>
          </p:cNvSpPr>
          <p:nvPr>
            <p:ph type="body" sz="quarter" idx="23" hasCustomPrompt="1"/>
          </p:nvPr>
        </p:nvSpPr>
        <p:spPr>
          <a:xfrm>
            <a:off x="7228116"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7" name="Text Placeholder 7">
            <a:extLst>
              <a:ext uri="{FF2B5EF4-FFF2-40B4-BE49-F238E27FC236}">
                <a16:creationId xmlns:a16="http://schemas.microsoft.com/office/drawing/2014/main" xmlns="" id="{B618BD47-FF2D-4F28-A6A1-AC6D6F55ADEA}"/>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0"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450286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4 Column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28798"/>
            <a:ext cx="205740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7" name="Text Placeholder 7"/>
          <p:cNvSpPr>
            <a:spLocks noGrp="1"/>
          </p:cNvSpPr>
          <p:nvPr>
            <p:ph type="body" sz="quarter" idx="15" hasCustomPrompt="1"/>
          </p:nvPr>
        </p:nvSpPr>
        <p:spPr>
          <a:xfrm>
            <a:off x="2517436" y="1828799"/>
            <a:ext cx="205740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4663397" y="1828799"/>
            <a:ext cx="2057400" cy="663575"/>
          </a:xfrm>
          <a:solidFill>
            <a:schemeClr val="accent4"/>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9" name="Text Placeholder 7"/>
          <p:cNvSpPr>
            <a:spLocks noGrp="1"/>
          </p:cNvSpPr>
          <p:nvPr>
            <p:ph type="body" sz="quarter" idx="17" hasCustomPrompt="1"/>
          </p:nvPr>
        </p:nvSpPr>
        <p:spPr>
          <a:xfrm>
            <a:off x="6809357" y="1828799"/>
            <a:ext cx="2057400" cy="663575"/>
          </a:xfrm>
          <a:solidFill>
            <a:schemeClr val="accent1"/>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5"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2" name="Text Placeholder 7"/>
          <p:cNvSpPr>
            <a:spLocks noGrp="1"/>
          </p:cNvSpPr>
          <p:nvPr>
            <p:ph type="body" sz="quarter" idx="20" hasCustomPrompt="1"/>
          </p:nvPr>
        </p:nvSpPr>
        <p:spPr>
          <a:xfrm>
            <a:off x="2517436"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4663397"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4" name="Text Placeholder 7"/>
          <p:cNvSpPr>
            <a:spLocks noGrp="1"/>
          </p:cNvSpPr>
          <p:nvPr>
            <p:ph type="body" sz="quarter" idx="22" hasCustomPrompt="1"/>
          </p:nvPr>
        </p:nvSpPr>
        <p:spPr>
          <a:xfrm>
            <a:off x="6809357"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5" name="Text Placeholder 7">
            <a:extLst>
              <a:ext uri="{FF2B5EF4-FFF2-40B4-BE49-F238E27FC236}">
                <a16:creationId xmlns:a16="http://schemas.microsoft.com/office/drawing/2014/main" xmlns="" id="{D8B6576D-BE38-4862-BF49-409F9E9279B5}"/>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8"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12283540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 Column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28798"/>
            <a:ext cx="274320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7" name="Text Placeholder 7"/>
          <p:cNvSpPr>
            <a:spLocks noGrp="1"/>
          </p:cNvSpPr>
          <p:nvPr>
            <p:ph type="body" sz="quarter" idx="15" hasCustomPrompt="1"/>
          </p:nvPr>
        </p:nvSpPr>
        <p:spPr>
          <a:xfrm>
            <a:off x="3252220" y="1828798"/>
            <a:ext cx="274320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6132964" y="1828798"/>
            <a:ext cx="2743200" cy="663575"/>
          </a:xfrm>
          <a:solidFill>
            <a:schemeClr val="accent4"/>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5" y="2492372"/>
            <a:ext cx="27432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2" name="Text Placeholder 7"/>
          <p:cNvSpPr>
            <a:spLocks noGrp="1"/>
          </p:cNvSpPr>
          <p:nvPr>
            <p:ph type="body" sz="quarter" idx="20" hasCustomPrompt="1"/>
          </p:nvPr>
        </p:nvSpPr>
        <p:spPr>
          <a:xfrm>
            <a:off x="3252220" y="2492372"/>
            <a:ext cx="27432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6132964" y="2492372"/>
            <a:ext cx="27432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3" name="Text Placeholder 7">
            <a:extLst>
              <a:ext uri="{FF2B5EF4-FFF2-40B4-BE49-F238E27FC236}">
                <a16:creationId xmlns:a16="http://schemas.microsoft.com/office/drawing/2014/main" xmlns="" id="{A2CDFF47-ED53-43FD-9BBC-78701BFFA4F8}"/>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3150351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2 Column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4" y="1828801"/>
            <a:ext cx="411480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4735284" y="1828798"/>
            <a:ext cx="411480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4" y="2492372"/>
            <a:ext cx="41148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4735284" y="2492372"/>
            <a:ext cx="41148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1" name="Text Placeholder 7">
            <a:extLst>
              <a:ext uri="{FF2B5EF4-FFF2-40B4-BE49-F238E27FC236}">
                <a16:creationId xmlns:a16="http://schemas.microsoft.com/office/drawing/2014/main" xmlns="" id="{6BDB466E-A2B3-4E9F-A51F-6D8EA5C5658F}"/>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62583519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2 Photo w/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2 Photo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5" name="Picture Placeholder 8"/>
          <p:cNvSpPr>
            <a:spLocks noGrp="1"/>
          </p:cNvSpPr>
          <p:nvPr>
            <p:ph type="pic" sz="quarter" idx="23" hasCustomPrompt="1"/>
          </p:nvPr>
        </p:nvSpPr>
        <p:spPr>
          <a:xfrm>
            <a:off x="393247" y="1828800"/>
            <a:ext cx="4178753"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a:p>
            <a:endParaRPr lang="en-US" dirty="0"/>
          </a:p>
        </p:txBody>
      </p:sp>
      <p:sp>
        <p:nvSpPr>
          <p:cNvPr id="16" name="Text Placeholder 7"/>
          <p:cNvSpPr>
            <a:spLocks noGrp="1"/>
          </p:cNvSpPr>
          <p:nvPr>
            <p:ph type="body" sz="quarter" idx="24" hasCustomPrompt="1"/>
          </p:nvPr>
        </p:nvSpPr>
        <p:spPr>
          <a:xfrm>
            <a:off x="1883228" y="4470400"/>
            <a:ext cx="2688771" cy="1435100"/>
          </a:xfrm>
          <a:solidFill>
            <a:schemeClr val="tx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7" name="Picture Placeholder 8"/>
          <p:cNvSpPr>
            <a:spLocks noGrp="1"/>
          </p:cNvSpPr>
          <p:nvPr>
            <p:ph type="pic" sz="quarter" idx="25" hasCustomPrompt="1"/>
          </p:nvPr>
        </p:nvSpPr>
        <p:spPr>
          <a:xfrm>
            <a:off x="4572000" y="1828800"/>
            <a:ext cx="4286250"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a:p>
            <a:endParaRPr lang="en-US" dirty="0"/>
          </a:p>
        </p:txBody>
      </p:sp>
      <p:sp>
        <p:nvSpPr>
          <p:cNvPr id="18" name="Text Placeholder 7"/>
          <p:cNvSpPr>
            <a:spLocks noGrp="1"/>
          </p:cNvSpPr>
          <p:nvPr>
            <p:ph type="body" sz="quarter" idx="26" hasCustomPrompt="1"/>
          </p:nvPr>
        </p:nvSpPr>
        <p:spPr>
          <a:xfrm>
            <a:off x="6169914" y="4470400"/>
            <a:ext cx="2688336" cy="1435100"/>
          </a:xfrm>
          <a:solidFill>
            <a:schemeClr val="accent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1" name="Text Placeholder 7">
            <a:extLst>
              <a:ext uri="{FF2B5EF4-FFF2-40B4-BE49-F238E27FC236}">
                <a16:creationId xmlns:a16="http://schemas.microsoft.com/office/drawing/2014/main" xmlns="" id="{074C1D90-76B1-43FC-A4AD-940B5FED748C}"/>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2" name="Rectangle 11">
            <a:extLst>
              <a:ext uri="{FF2B5EF4-FFF2-40B4-BE49-F238E27FC236}">
                <a16:creationId xmlns:a16="http://schemas.microsoft.com/office/drawing/2014/main" xmlns="" id="{686A3C5B-39A6-4B75-B13C-0F503152CA07}"/>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rgbClr val="FFFFFF"/>
                </a:solidFill>
              </a:rPr>
              <a:t>For Image / Photography options. navigate to https://hub.uhg.com/sites/hub/Optum/Resources/Brand/Documents/Photo%20Library%20Overview_June2017.docx</a:t>
            </a:r>
          </a:p>
        </p:txBody>
      </p:sp>
      <p:sp>
        <p:nvSpPr>
          <p:cNvPr id="19"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1123624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 Photo w/Caption">
    <p:spTree>
      <p:nvGrpSpPr>
        <p:cNvPr id="1" name=""/>
        <p:cNvGrpSpPr/>
        <p:nvPr/>
      </p:nvGrpSpPr>
      <p:grpSpPr>
        <a:xfrm>
          <a:off x="0" y="0"/>
          <a:ext cx="0" cy="0"/>
          <a:chOff x="0" y="0"/>
          <a:chExt cx="0" cy="0"/>
        </a:xfrm>
      </p:grpSpPr>
      <p:sp>
        <p:nvSpPr>
          <p:cNvPr id="9" name="Picture Placeholder 8"/>
          <p:cNvSpPr>
            <a:spLocks noGrp="1"/>
          </p:cNvSpPr>
          <p:nvPr>
            <p:ph type="pic" sz="quarter" idx="22" hasCustomPrompt="1"/>
          </p:nvPr>
        </p:nvSpPr>
        <p:spPr>
          <a:xfrm>
            <a:off x="385763" y="1828800"/>
            <a:ext cx="2832354"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1100" dirty="0"/>
          </a:p>
        </p:txBody>
      </p:sp>
      <p:sp>
        <p:nvSpPr>
          <p:cNvPr id="2" name="Title 1"/>
          <p:cNvSpPr>
            <a:spLocks noGrp="1"/>
          </p:cNvSpPr>
          <p:nvPr>
            <p:ph type="title" hasCustomPrompt="1"/>
          </p:nvPr>
        </p:nvSpPr>
        <p:spPr/>
        <p:txBody>
          <a:bodyPr/>
          <a:lstStyle>
            <a:lvl1pPr>
              <a:defRPr/>
            </a:lvl1pPr>
          </a:lstStyle>
          <a:p>
            <a:r>
              <a:rPr lang="en-US" dirty="0"/>
              <a:t>3 Photo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1653241" y="3873724"/>
            <a:ext cx="1558019" cy="2031776"/>
          </a:xfrm>
          <a:solidFill>
            <a:schemeClr val="tx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5" name="Picture Placeholder 8"/>
          <p:cNvSpPr>
            <a:spLocks noGrp="1"/>
          </p:cNvSpPr>
          <p:nvPr>
            <p:ph type="pic" sz="quarter" idx="23" hasCustomPrompt="1"/>
          </p:nvPr>
        </p:nvSpPr>
        <p:spPr>
          <a:xfrm>
            <a:off x="3214799" y="1828800"/>
            <a:ext cx="2832354"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6" name="Text Placeholder 7"/>
          <p:cNvSpPr>
            <a:spLocks noGrp="1"/>
          </p:cNvSpPr>
          <p:nvPr>
            <p:ph type="body" sz="quarter" idx="24" hasCustomPrompt="1"/>
          </p:nvPr>
        </p:nvSpPr>
        <p:spPr>
          <a:xfrm>
            <a:off x="4489134" y="3873724"/>
            <a:ext cx="1558019" cy="2031776"/>
          </a:xfrm>
          <a:solidFill>
            <a:schemeClr val="accent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7" name="Picture Placeholder 8"/>
          <p:cNvSpPr>
            <a:spLocks noGrp="1"/>
          </p:cNvSpPr>
          <p:nvPr>
            <p:ph type="pic" sz="quarter" idx="25" hasCustomPrompt="1"/>
          </p:nvPr>
        </p:nvSpPr>
        <p:spPr>
          <a:xfrm>
            <a:off x="6050554" y="1835374"/>
            <a:ext cx="2832354"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8" name="Text Placeholder 7"/>
          <p:cNvSpPr>
            <a:spLocks noGrp="1"/>
          </p:cNvSpPr>
          <p:nvPr>
            <p:ph type="body" sz="quarter" idx="26" hasCustomPrompt="1"/>
          </p:nvPr>
        </p:nvSpPr>
        <p:spPr>
          <a:xfrm>
            <a:off x="7324889" y="3873724"/>
            <a:ext cx="1558019" cy="2031776"/>
          </a:xfrm>
          <a:solidFill>
            <a:schemeClr val="accent4"/>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3" name="Text Placeholder 7">
            <a:extLst>
              <a:ext uri="{FF2B5EF4-FFF2-40B4-BE49-F238E27FC236}">
                <a16:creationId xmlns:a16="http://schemas.microsoft.com/office/drawing/2014/main" xmlns="" id="{1F67FAC8-26AF-48A1-938F-B5C40D744C18}"/>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4" name="Rectangle 13">
            <a:extLst>
              <a:ext uri="{FF2B5EF4-FFF2-40B4-BE49-F238E27FC236}">
                <a16:creationId xmlns:a16="http://schemas.microsoft.com/office/drawing/2014/main" xmlns="" id="{16FE12A9-0F8D-4398-85E1-B30CEE358CFA}"/>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rgbClr val="FFFFFF"/>
                </a:solidFill>
              </a:rPr>
              <a:t>For Image / Photography options. navigate to https://hub.uhg.com/sites/hub/Optum/Resources/Brand/Documents/Photo%20Library%20Overview_June2017.docx</a:t>
            </a:r>
          </a:p>
        </p:txBody>
      </p:sp>
      <p:sp>
        <p:nvSpPr>
          <p:cNvPr id="2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5933941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4 Photo w/Caption">
    <p:spTree>
      <p:nvGrpSpPr>
        <p:cNvPr id="1" name=""/>
        <p:cNvGrpSpPr/>
        <p:nvPr/>
      </p:nvGrpSpPr>
      <p:grpSpPr>
        <a:xfrm>
          <a:off x="0" y="0"/>
          <a:ext cx="0" cy="0"/>
          <a:chOff x="0" y="0"/>
          <a:chExt cx="0" cy="0"/>
        </a:xfrm>
      </p:grpSpPr>
      <p:sp>
        <p:nvSpPr>
          <p:cNvPr id="9" name="Picture Placeholder 8"/>
          <p:cNvSpPr>
            <a:spLocks noGrp="1"/>
          </p:cNvSpPr>
          <p:nvPr>
            <p:ph type="pic" sz="quarter" idx="22" hasCustomPrompt="1"/>
          </p:nvPr>
        </p:nvSpPr>
        <p:spPr>
          <a:xfrm>
            <a:off x="385763" y="1828801"/>
            <a:ext cx="2114550"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2" name="Title 1"/>
          <p:cNvSpPr>
            <a:spLocks noGrp="1"/>
          </p:cNvSpPr>
          <p:nvPr>
            <p:ph type="title" hasCustomPrompt="1"/>
          </p:nvPr>
        </p:nvSpPr>
        <p:spPr/>
        <p:txBody>
          <a:bodyPr/>
          <a:lstStyle>
            <a:lvl1pPr>
              <a:defRPr/>
            </a:lvl1pPr>
          </a:lstStyle>
          <a:p>
            <a:r>
              <a:rPr lang="en-US" dirty="0"/>
              <a:t>4 Photo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5" name="Picture Placeholder 8"/>
          <p:cNvSpPr>
            <a:spLocks noGrp="1"/>
          </p:cNvSpPr>
          <p:nvPr>
            <p:ph type="pic" sz="quarter" idx="23" hasCustomPrompt="1"/>
          </p:nvPr>
        </p:nvSpPr>
        <p:spPr>
          <a:xfrm>
            <a:off x="2500313" y="1828801"/>
            <a:ext cx="2118122"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7" name="Picture Placeholder 8"/>
          <p:cNvSpPr>
            <a:spLocks noGrp="1"/>
          </p:cNvSpPr>
          <p:nvPr>
            <p:ph type="pic" sz="quarter" idx="25" hasCustomPrompt="1"/>
          </p:nvPr>
        </p:nvSpPr>
        <p:spPr>
          <a:xfrm>
            <a:off x="4618434" y="1826531"/>
            <a:ext cx="2116336"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3" name="Picture Placeholder 8"/>
          <p:cNvSpPr>
            <a:spLocks noGrp="1"/>
          </p:cNvSpPr>
          <p:nvPr>
            <p:ph type="pic" sz="quarter" idx="27" hasCustomPrompt="1"/>
          </p:nvPr>
        </p:nvSpPr>
        <p:spPr>
          <a:xfrm>
            <a:off x="6732985" y="1826531"/>
            <a:ext cx="2125266"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8" name="Text Placeholder 7"/>
          <p:cNvSpPr>
            <a:spLocks noGrp="1"/>
          </p:cNvSpPr>
          <p:nvPr>
            <p:ph type="body" sz="quarter" idx="14" hasCustomPrompt="1"/>
          </p:nvPr>
        </p:nvSpPr>
        <p:spPr>
          <a:xfrm>
            <a:off x="1404257" y="2971800"/>
            <a:ext cx="1096055" cy="1439408"/>
          </a:xfrm>
          <a:solidFill>
            <a:schemeClr val="tx1"/>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6" name="Text Placeholder 7"/>
          <p:cNvSpPr>
            <a:spLocks noGrp="1"/>
          </p:cNvSpPr>
          <p:nvPr>
            <p:ph type="body" sz="quarter" idx="24" hasCustomPrompt="1"/>
          </p:nvPr>
        </p:nvSpPr>
        <p:spPr>
          <a:xfrm>
            <a:off x="3522379" y="2971800"/>
            <a:ext cx="1096055" cy="1439408"/>
          </a:xfrm>
          <a:solidFill>
            <a:schemeClr val="accent2"/>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8" name="Text Placeholder 7"/>
          <p:cNvSpPr>
            <a:spLocks noGrp="1"/>
          </p:cNvSpPr>
          <p:nvPr>
            <p:ph type="body" sz="quarter" idx="26" hasCustomPrompt="1"/>
          </p:nvPr>
        </p:nvSpPr>
        <p:spPr>
          <a:xfrm>
            <a:off x="5638714" y="2971800"/>
            <a:ext cx="1096055" cy="1439408"/>
          </a:xfrm>
          <a:solidFill>
            <a:schemeClr val="accent4"/>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4" name="Text Placeholder 7"/>
          <p:cNvSpPr>
            <a:spLocks noGrp="1"/>
          </p:cNvSpPr>
          <p:nvPr>
            <p:ph type="body" sz="quarter" idx="28" hasCustomPrompt="1"/>
          </p:nvPr>
        </p:nvSpPr>
        <p:spPr>
          <a:xfrm>
            <a:off x="7762195" y="2971800"/>
            <a:ext cx="1096055" cy="1439408"/>
          </a:xfrm>
          <a:solidFill>
            <a:schemeClr val="accent1"/>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9" name="Text Placeholder 7">
            <a:extLst>
              <a:ext uri="{FF2B5EF4-FFF2-40B4-BE49-F238E27FC236}">
                <a16:creationId xmlns:a16="http://schemas.microsoft.com/office/drawing/2014/main" xmlns="" id="{6C1780D9-CEF1-4E3B-B6D6-225DD4E899A6}"/>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0" name="Rectangle 19">
            <a:extLst>
              <a:ext uri="{FF2B5EF4-FFF2-40B4-BE49-F238E27FC236}">
                <a16:creationId xmlns:a16="http://schemas.microsoft.com/office/drawing/2014/main" xmlns="" id="{4E46FB58-FC63-4566-A85A-FFE982D1BBB2}"/>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rgbClr val="FFFFFF"/>
                </a:solidFill>
              </a:rPr>
              <a:t>For Image / Photography options. navigate to https://hub.uhg.com/sites/hub/Optum/Resources/Brand/Documents/Photo%20Library%20Overview_June2017.docx</a:t>
            </a:r>
          </a:p>
        </p:txBody>
      </p:sp>
      <p:sp>
        <p:nvSpPr>
          <p:cNvPr id="23"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50552135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5 Photo w/Caption">
    <p:spTree>
      <p:nvGrpSpPr>
        <p:cNvPr id="1" name=""/>
        <p:cNvGrpSpPr/>
        <p:nvPr/>
      </p:nvGrpSpPr>
      <p:grpSpPr>
        <a:xfrm>
          <a:off x="0" y="0"/>
          <a:ext cx="0" cy="0"/>
          <a:chOff x="0" y="0"/>
          <a:chExt cx="0" cy="0"/>
        </a:xfrm>
      </p:grpSpPr>
      <p:sp>
        <p:nvSpPr>
          <p:cNvPr id="9" name="Picture Placeholder 8"/>
          <p:cNvSpPr>
            <a:spLocks noGrp="1"/>
          </p:cNvSpPr>
          <p:nvPr>
            <p:ph type="pic" sz="quarter" idx="22" hasCustomPrompt="1"/>
          </p:nvPr>
        </p:nvSpPr>
        <p:spPr>
          <a:xfrm>
            <a:off x="385762"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2" name="Title 1"/>
          <p:cNvSpPr>
            <a:spLocks noGrp="1"/>
          </p:cNvSpPr>
          <p:nvPr>
            <p:ph type="title" hasCustomPrompt="1"/>
          </p:nvPr>
        </p:nvSpPr>
        <p:spPr/>
        <p:txBody>
          <a:bodyPr/>
          <a:lstStyle>
            <a:lvl1pPr>
              <a:defRPr/>
            </a:lvl1pPr>
          </a:lstStyle>
          <a:p>
            <a:r>
              <a:rPr lang="en-US" dirty="0"/>
              <a:t>5 Photo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5" name="Picture Placeholder 8"/>
          <p:cNvSpPr>
            <a:spLocks noGrp="1"/>
          </p:cNvSpPr>
          <p:nvPr>
            <p:ph type="pic" sz="quarter" idx="23" hasCustomPrompt="1"/>
          </p:nvPr>
        </p:nvSpPr>
        <p:spPr>
          <a:xfrm>
            <a:off x="2082842"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7" name="Picture Placeholder 8"/>
          <p:cNvSpPr>
            <a:spLocks noGrp="1"/>
          </p:cNvSpPr>
          <p:nvPr>
            <p:ph type="pic" sz="quarter" idx="25" hasCustomPrompt="1"/>
          </p:nvPr>
        </p:nvSpPr>
        <p:spPr>
          <a:xfrm>
            <a:off x="3779921" y="1826532"/>
            <a:ext cx="1680210" cy="1974141"/>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3" name="Picture Placeholder 8"/>
          <p:cNvSpPr>
            <a:spLocks noGrp="1"/>
          </p:cNvSpPr>
          <p:nvPr>
            <p:ph type="pic" sz="quarter" idx="27" hasCustomPrompt="1"/>
          </p:nvPr>
        </p:nvSpPr>
        <p:spPr>
          <a:xfrm>
            <a:off x="5477001"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9" name="Picture Placeholder 8"/>
          <p:cNvSpPr>
            <a:spLocks noGrp="1"/>
          </p:cNvSpPr>
          <p:nvPr>
            <p:ph type="pic" sz="quarter" idx="29" hasCustomPrompt="1"/>
          </p:nvPr>
        </p:nvSpPr>
        <p:spPr>
          <a:xfrm>
            <a:off x="7174081"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8" name="Text Placeholder 7"/>
          <p:cNvSpPr>
            <a:spLocks noGrp="1"/>
          </p:cNvSpPr>
          <p:nvPr>
            <p:ph type="body" sz="quarter" idx="14" hasCustomPrompt="1"/>
          </p:nvPr>
        </p:nvSpPr>
        <p:spPr>
          <a:xfrm>
            <a:off x="1228452" y="2700790"/>
            <a:ext cx="837520" cy="1099883"/>
          </a:xfrm>
          <a:solidFill>
            <a:schemeClr val="tx2"/>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a:t>
            </a:r>
            <a:br>
              <a:rPr lang="en-US" dirty="0"/>
            </a:br>
            <a:r>
              <a:rPr lang="en-US" dirty="0"/>
              <a:t>Remove </a:t>
            </a:r>
            <a:br>
              <a:rPr lang="en-US" dirty="0"/>
            </a:br>
            <a:r>
              <a:rPr lang="en-US" dirty="0"/>
              <a:t>if not needed</a:t>
            </a:r>
          </a:p>
        </p:txBody>
      </p:sp>
      <p:sp>
        <p:nvSpPr>
          <p:cNvPr id="16" name="Text Placeholder 7"/>
          <p:cNvSpPr>
            <a:spLocks noGrp="1"/>
          </p:cNvSpPr>
          <p:nvPr>
            <p:ph type="body" sz="quarter" idx="24" hasCustomPrompt="1"/>
          </p:nvPr>
        </p:nvSpPr>
        <p:spPr>
          <a:xfrm>
            <a:off x="2925532" y="2700790"/>
            <a:ext cx="837520" cy="1099883"/>
          </a:xfrm>
          <a:solidFill>
            <a:schemeClr val="accent2"/>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18" name="Text Placeholder 7"/>
          <p:cNvSpPr>
            <a:spLocks noGrp="1"/>
          </p:cNvSpPr>
          <p:nvPr>
            <p:ph type="body" sz="quarter" idx="26" hasCustomPrompt="1"/>
          </p:nvPr>
        </p:nvSpPr>
        <p:spPr>
          <a:xfrm>
            <a:off x="4622612" y="2700790"/>
            <a:ext cx="837520" cy="1099883"/>
          </a:xfrm>
          <a:solidFill>
            <a:schemeClr val="accent4"/>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14" name="Text Placeholder 7"/>
          <p:cNvSpPr>
            <a:spLocks noGrp="1"/>
          </p:cNvSpPr>
          <p:nvPr>
            <p:ph type="body" sz="quarter" idx="28" hasCustomPrompt="1"/>
          </p:nvPr>
        </p:nvSpPr>
        <p:spPr>
          <a:xfrm>
            <a:off x="6319692" y="2700790"/>
            <a:ext cx="837520" cy="1099883"/>
          </a:xfrm>
          <a:solidFill>
            <a:schemeClr val="accent1"/>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20" name="Text Placeholder 7"/>
          <p:cNvSpPr>
            <a:spLocks noGrp="1"/>
          </p:cNvSpPr>
          <p:nvPr>
            <p:ph type="body" sz="quarter" idx="30" hasCustomPrompt="1"/>
          </p:nvPr>
        </p:nvSpPr>
        <p:spPr>
          <a:xfrm>
            <a:off x="7996578" y="2700790"/>
            <a:ext cx="837520" cy="1099883"/>
          </a:xfrm>
          <a:solidFill>
            <a:srgbClr val="A22B38"/>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21" name="Text Placeholder 7">
            <a:extLst>
              <a:ext uri="{FF2B5EF4-FFF2-40B4-BE49-F238E27FC236}">
                <a16:creationId xmlns:a16="http://schemas.microsoft.com/office/drawing/2014/main" xmlns="" id="{2E67BFEE-381A-4A6D-8DFD-43CABE625885}"/>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2" name="Rectangle 21">
            <a:extLst>
              <a:ext uri="{FF2B5EF4-FFF2-40B4-BE49-F238E27FC236}">
                <a16:creationId xmlns:a16="http://schemas.microsoft.com/office/drawing/2014/main" xmlns="" id="{64766648-7D79-47FB-9296-5A4F029FE3A5}"/>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rgbClr val="FFFFFF"/>
                </a:solidFill>
              </a:rPr>
              <a:t>For Image / Photography options. navigate to https://hub.uhg.com/sites/hub/Optum/Resources/Brand/Documents/Photo%20Library%20Overview_June2017.docx</a:t>
            </a:r>
          </a:p>
        </p:txBody>
      </p:sp>
      <p:sp>
        <p:nvSpPr>
          <p:cNvPr id="25"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5712890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5 Column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Column icon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28797"/>
            <a:ext cx="1645920" cy="1970316"/>
          </a:xfrm>
          <a:solidFill>
            <a:schemeClr val="tx2"/>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27" name="Text Placeholder 7"/>
          <p:cNvSpPr>
            <a:spLocks noGrp="1"/>
          </p:cNvSpPr>
          <p:nvPr>
            <p:ph type="body" sz="quarter" idx="15" hasCustomPrompt="1"/>
          </p:nvPr>
        </p:nvSpPr>
        <p:spPr>
          <a:xfrm>
            <a:off x="2085635" y="1828798"/>
            <a:ext cx="1645920" cy="1970316"/>
          </a:xfrm>
          <a:solidFill>
            <a:schemeClr val="accent2"/>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28" name="Text Placeholder 7"/>
          <p:cNvSpPr>
            <a:spLocks noGrp="1"/>
          </p:cNvSpPr>
          <p:nvPr>
            <p:ph type="body" sz="quarter" idx="16" hasCustomPrompt="1"/>
          </p:nvPr>
        </p:nvSpPr>
        <p:spPr>
          <a:xfrm>
            <a:off x="3799796" y="1828798"/>
            <a:ext cx="1645920" cy="1970316"/>
          </a:xfrm>
          <a:solidFill>
            <a:schemeClr val="accent4"/>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29" name="Text Placeholder 7"/>
          <p:cNvSpPr>
            <a:spLocks noGrp="1"/>
          </p:cNvSpPr>
          <p:nvPr>
            <p:ph type="body" sz="quarter" idx="17" hasCustomPrompt="1"/>
          </p:nvPr>
        </p:nvSpPr>
        <p:spPr>
          <a:xfrm>
            <a:off x="5513956" y="1828798"/>
            <a:ext cx="1645920" cy="1970316"/>
          </a:xfrm>
          <a:solidFill>
            <a:schemeClr val="accent1"/>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30" name="Text Placeholder 7"/>
          <p:cNvSpPr>
            <a:spLocks noGrp="1"/>
          </p:cNvSpPr>
          <p:nvPr>
            <p:ph type="body" sz="quarter" idx="18" hasCustomPrompt="1"/>
          </p:nvPr>
        </p:nvSpPr>
        <p:spPr>
          <a:xfrm>
            <a:off x="7228115" y="1828798"/>
            <a:ext cx="1645920" cy="1970316"/>
          </a:xfrm>
          <a:solidFill>
            <a:srgbClr val="A22B38"/>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31" name="Text Placeholder 7"/>
          <p:cNvSpPr>
            <a:spLocks noGrp="1"/>
          </p:cNvSpPr>
          <p:nvPr>
            <p:ph type="body" sz="quarter" idx="19" hasCustomPrompt="1"/>
          </p:nvPr>
        </p:nvSpPr>
        <p:spPr>
          <a:xfrm>
            <a:off x="371475"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17" name="Text Placeholder 7"/>
          <p:cNvSpPr>
            <a:spLocks noGrp="1"/>
          </p:cNvSpPr>
          <p:nvPr>
            <p:ph type="body" sz="quarter" idx="20" hasCustomPrompt="1"/>
          </p:nvPr>
        </p:nvSpPr>
        <p:spPr>
          <a:xfrm>
            <a:off x="2081553"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18" name="Text Placeholder 7"/>
          <p:cNvSpPr>
            <a:spLocks noGrp="1"/>
          </p:cNvSpPr>
          <p:nvPr>
            <p:ph type="body" sz="quarter" idx="21" hasCustomPrompt="1"/>
          </p:nvPr>
        </p:nvSpPr>
        <p:spPr>
          <a:xfrm>
            <a:off x="3791631"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19" name="Text Placeholder 7"/>
          <p:cNvSpPr>
            <a:spLocks noGrp="1"/>
          </p:cNvSpPr>
          <p:nvPr>
            <p:ph type="body" sz="quarter" idx="22" hasCustomPrompt="1"/>
          </p:nvPr>
        </p:nvSpPr>
        <p:spPr>
          <a:xfrm>
            <a:off x="5501709"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20" name="Text Placeholder 7"/>
          <p:cNvSpPr>
            <a:spLocks noGrp="1"/>
          </p:cNvSpPr>
          <p:nvPr>
            <p:ph type="body" sz="quarter" idx="23" hasCustomPrompt="1"/>
          </p:nvPr>
        </p:nvSpPr>
        <p:spPr>
          <a:xfrm>
            <a:off x="7211787"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21" name="Text Placeholder 7">
            <a:extLst>
              <a:ext uri="{FF2B5EF4-FFF2-40B4-BE49-F238E27FC236}">
                <a16:creationId xmlns:a16="http://schemas.microsoft.com/office/drawing/2014/main" xmlns="" id="{1631B6F8-C198-462C-AF03-A48233B06B51}"/>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9653336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3 Row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 row icon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61456"/>
            <a:ext cx="1273088" cy="1307592"/>
          </a:xfrm>
          <a:solidFill>
            <a:schemeClr val="tx2"/>
          </a:solidFill>
        </p:spPr>
        <p:txBody>
          <a:bodyPr lIns="137160" rIns="18288" anchor="ctr"/>
          <a:lstStyle>
            <a:lvl1pPr algn="l">
              <a:lnSpc>
                <a:spcPct val="90000"/>
              </a:lnSpc>
              <a:spcBef>
                <a:spcPts val="0"/>
              </a:spcBef>
              <a:spcAft>
                <a:spcPts val="0"/>
              </a:spcAft>
              <a:defRPr sz="900">
                <a:solidFill>
                  <a:schemeClr val="tx1">
                    <a:lumMod val="20000"/>
                    <a:lumOff val="80000"/>
                  </a:schemeClr>
                </a:solidFill>
              </a:defRPr>
            </a:lvl1pPr>
          </a:lstStyle>
          <a:p>
            <a:pPr lvl="0"/>
            <a:r>
              <a:rPr lang="en-US" dirty="0"/>
              <a:t>[Place icon here. </a:t>
            </a:r>
            <a:br>
              <a:rPr lang="en-US" dirty="0"/>
            </a:br>
            <a:r>
              <a:rPr lang="en-US" dirty="0"/>
              <a:t>To  remove text, place cursor then </a:t>
            </a:r>
            <a:br>
              <a:rPr lang="en-US" dirty="0"/>
            </a:br>
            <a:r>
              <a:rPr lang="en-US" dirty="0"/>
              <a:t>hit space bar.]</a:t>
            </a:r>
          </a:p>
        </p:txBody>
      </p:sp>
      <p:sp>
        <p:nvSpPr>
          <p:cNvPr id="28" name="Text Placeholder 7"/>
          <p:cNvSpPr>
            <a:spLocks noGrp="1"/>
          </p:cNvSpPr>
          <p:nvPr>
            <p:ph type="body" sz="quarter" idx="16" hasCustomPrompt="1"/>
          </p:nvPr>
        </p:nvSpPr>
        <p:spPr>
          <a:xfrm>
            <a:off x="371475" y="3223758"/>
            <a:ext cx="1273088" cy="1307592"/>
          </a:xfrm>
          <a:solidFill>
            <a:schemeClr val="accent2"/>
          </a:solidFill>
        </p:spPr>
        <p:txBody>
          <a:bodyPr lIns="137160" rIns="18288" anchor="ctr"/>
          <a:lstStyle>
            <a:lvl1pPr algn="l">
              <a:lnSpc>
                <a:spcPct val="90000"/>
              </a:lnSpc>
              <a:spcBef>
                <a:spcPts val="0"/>
              </a:spcBef>
              <a:spcAft>
                <a:spcPts val="0"/>
              </a:spcAft>
              <a:defRPr sz="900">
                <a:solidFill>
                  <a:schemeClr val="tx1">
                    <a:lumMod val="20000"/>
                    <a:lumOff val="80000"/>
                  </a:schemeClr>
                </a:solidFill>
              </a:defRPr>
            </a:lvl1pPr>
          </a:lstStyle>
          <a:p>
            <a:pPr lvl="0"/>
            <a:r>
              <a:rPr lang="en-US" dirty="0"/>
              <a:t>[Place icon here. </a:t>
            </a:r>
            <a:br>
              <a:rPr lang="en-US" dirty="0"/>
            </a:br>
            <a:r>
              <a:rPr lang="en-US" dirty="0"/>
              <a:t>To  remove text, place cursor then </a:t>
            </a:r>
            <a:br>
              <a:rPr lang="en-US" dirty="0"/>
            </a:br>
            <a:r>
              <a:rPr lang="en-US" dirty="0"/>
              <a:t>hit space bar.]</a:t>
            </a:r>
          </a:p>
        </p:txBody>
      </p:sp>
      <p:sp>
        <p:nvSpPr>
          <p:cNvPr id="29" name="Text Placeholder 7"/>
          <p:cNvSpPr>
            <a:spLocks noGrp="1"/>
          </p:cNvSpPr>
          <p:nvPr>
            <p:ph type="body" sz="quarter" idx="17" hasCustomPrompt="1"/>
          </p:nvPr>
        </p:nvSpPr>
        <p:spPr>
          <a:xfrm>
            <a:off x="371475" y="4586060"/>
            <a:ext cx="1273088" cy="1307592"/>
          </a:xfrm>
          <a:solidFill>
            <a:schemeClr val="accent4"/>
          </a:solidFill>
        </p:spPr>
        <p:txBody>
          <a:bodyPr lIns="137160" rIns="18288" anchor="ctr"/>
          <a:lstStyle>
            <a:lvl1pPr algn="l">
              <a:lnSpc>
                <a:spcPct val="90000"/>
              </a:lnSpc>
              <a:spcBef>
                <a:spcPts val="0"/>
              </a:spcBef>
              <a:spcAft>
                <a:spcPts val="0"/>
              </a:spcAft>
              <a:defRPr sz="900">
                <a:solidFill>
                  <a:schemeClr val="tx1">
                    <a:lumMod val="20000"/>
                    <a:lumOff val="80000"/>
                  </a:schemeClr>
                </a:solidFill>
              </a:defRPr>
            </a:lvl1pPr>
          </a:lstStyle>
          <a:p>
            <a:pPr lvl="0"/>
            <a:r>
              <a:rPr lang="en-US" dirty="0"/>
              <a:t>[Place icon here. </a:t>
            </a:r>
            <a:br>
              <a:rPr lang="en-US" dirty="0"/>
            </a:br>
            <a:r>
              <a:rPr lang="en-US" dirty="0"/>
              <a:t>To  remove text, place cursor then </a:t>
            </a:r>
            <a:br>
              <a:rPr lang="en-US" dirty="0"/>
            </a:br>
            <a:r>
              <a:rPr lang="en-US" dirty="0"/>
              <a:t>hit space bar.]</a:t>
            </a:r>
          </a:p>
        </p:txBody>
      </p:sp>
      <p:sp>
        <p:nvSpPr>
          <p:cNvPr id="9" name="Text Placeholder 8"/>
          <p:cNvSpPr>
            <a:spLocks noGrp="1"/>
          </p:cNvSpPr>
          <p:nvPr>
            <p:ph type="body" sz="quarter" idx="18" hasCustomPrompt="1"/>
          </p:nvPr>
        </p:nvSpPr>
        <p:spPr>
          <a:xfrm>
            <a:off x="1738653" y="1861456"/>
            <a:ext cx="7116876" cy="1280160"/>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1738653" y="3242808"/>
            <a:ext cx="7116876" cy="1280160"/>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1738653" y="4624161"/>
            <a:ext cx="7116876" cy="1280160"/>
          </a:xfrm>
        </p:spPr>
        <p:txBody>
          <a:bodyPr/>
          <a:lstStyle>
            <a:lvl1pPr>
              <a:defRPr sz="1600"/>
            </a:lvl1pPr>
            <a:lvl2pPr>
              <a:defRPr sz="1400"/>
            </a:lvl2pPr>
          </a:lstStyle>
          <a:p>
            <a:pPr lvl="0"/>
            <a:r>
              <a:rPr lang="en-US" dirty="0"/>
              <a:t>Level 1 text is 18 pt, hit return then Tab to get to level 2 – 14 pt gray</a:t>
            </a:r>
          </a:p>
          <a:p>
            <a:pPr lvl="1"/>
            <a:r>
              <a:rPr lang="en-US" dirty="0"/>
              <a:t>Second level</a:t>
            </a:r>
          </a:p>
        </p:txBody>
      </p:sp>
      <p:sp>
        <p:nvSpPr>
          <p:cNvPr id="13" name="Text Placeholder 7">
            <a:extLst>
              <a:ext uri="{FF2B5EF4-FFF2-40B4-BE49-F238E27FC236}">
                <a16:creationId xmlns:a16="http://schemas.microsoft.com/office/drawing/2014/main" xmlns="" id="{57CB5724-7345-4477-B6C2-91683C0C2C99}"/>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760196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4 Row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4 row icon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61456"/>
            <a:ext cx="1275588" cy="987552"/>
          </a:xfrm>
          <a:solidFill>
            <a:schemeClr val="tx2"/>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8" name="Text Placeholder 7"/>
          <p:cNvSpPr>
            <a:spLocks noGrp="1"/>
          </p:cNvSpPr>
          <p:nvPr>
            <p:ph type="body" sz="quarter" idx="16" hasCustomPrompt="1"/>
          </p:nvPr>
        </p:nvSpPr>
        <p:spPr>
          <a:xfrm>
            <a:off x="371475" y="2887905"/>
            <a:ext cx="1275588" cy="987552"/>
          </a:xfrm>
          <a:solidFill>
            <a:schemeClr val="accent2"/>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9" name="Text Placeholder 7"/>
          <p:cNvSpPr>
            <a:spLocks noGrp="1"/>
          </p:cNvSpPr>
          <p:nvPr>
            <p:ph type="body" sz="quarter" idx="17" hasCustomPrompt="1"/>
          </p:nvPr>
        </p:nvSpPr>
        <p:spPr>
          <a:xfrm>
            <a:off x="371475" y="3914354"/>
            <a:ext cx="1275588" cy="987552"/>
          </a:xfrm>
          <a:solidFill>
            <a:schemeClr val="accent4"/>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9" name="Text Placeholder 8"/>
          <p:cNvSpPr>
            <a:spLocks noGrp="1"/>
          </p:cNvSpPr>
          <p:nvPr>
            <p:ph type="body" sz="quarter" idx="18" hasCustomPrompt="1"/>
          </p:nvPr>
        </p:nvSpPr>
        <p:spPr>
          <a:xfrm>
            <a:off x="1709737" y="1861456"/>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1709737" y="2888302"/>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1712458" y="3914354"/>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3" name="Text Placeholder 7"/>
          <p:cNvSpPr>
            <a:spLocks noGrp="1"/>
          </p:cNvSpPr>
          <p:nvPr>
            <p:ph type="body" sz="quarter" idx="21" hasCustomPrompt="1"/>
          </p:nvPr>
        </p:nvSpPr>
        <p:spPr>
          <a:xfrm>
            <a:off x="371475" y="4940802"/>
            <a:ext cx="1275588" cy="987552"/>
          </a:xfrm>
          <a:solidFill>
            <a:schemeClr val="accent1"/>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14" name="Text Placeholder 8"/>
          <p:cNvSpPr>
            <a:spLocks noGrp="1"/>
          </p:cNvSpPr>
          <p:nvPr>
            <p:ph type="body" sz="quarter" idx="22" hasCustomPrompt="1"/>
          </p:nvPr>
        </p:nvSpPr>
        <p:spPr>
          <a:xfrm>
            <a:off x="1712458" y="4940406"/>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5" name="Text Placeholder 7">
            <a:extLst>
              <a:ext uri="{FF2B5EF4-FFF2-40B4-BE49-F238E27FC236}">
                <a16:creationId xmlns:a16="http://schemas.microsoft.com/office/drawing/2014/main" xmlns="" id="{689CC0DE-8E88-4C4F-BBB8-CB102DA4C7E9}"/>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8"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5182588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5 Row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row icon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6" y="1861456"/>
            <a:ext cx="787853" cy="768096"/>
          </a:xfrm>
          <a:solidFill>
            <a:schemeClr val="tx2"/>
          </a:solidFill>
        </p:spPr>
        <p:txBody>
          <a:bodyPr lIns="45720" anchor="ctr"/>
          <a:lstStyle>
            <a:lvl1pPr algn="l">
              <a:lnSpc>
                <a:spcPct val="90000"/>
              </a:lnSpc>
              <a:spcBef>
                <a:spcPts val="0"/>
              </a:spcBef>
              <a:spcAft>
                <a:spcPts val="0"/>
              </a:spcAft>
              <a:defRPr sz="600">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8" name="Text Placeholder 7"/>
          <p:cNvSpPr>
            <a:spLocks noGrp="1"/>
          </p:cNvSpPr>
          <p:nvPr>
            <p:ph type="body" sz="quarter" idx="16" hasCustomPrompt="1"/>
          </p:nvPr>
        </p:nvSpPr>
        <p:spPr>
          <a:xfrm>
            <a:off x="371476" y="2681880"/>
            <a:ext cx="787853" cy="768096"/>
          </a:xfrm>
          <a:solidFill>
            <a:schemeClr val="accent2"/>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9" name="Text Placeholder 7"/>
          <p:cNvSpPr>
            <a:spLocks noGrp="1"/>
          </p:cNvSpPr>
          <p:nvPr>
            <p:ph type="body" sz="quarter" idx="17" hasCustomPrompt="1"/>
          </p:nvPr>
        </p:nvSpPr>
        <p:spPr>
          <a:xfrm>
            <a:off x="371476" y="3502304"/>
            <a:ext cx="787853" cy="768096"/>
          </a:xfrm>
          <a:solidFill>
            <a:schemeClr val="accent4"/>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9" name="Text Placeholder 8"/>
          <p:cNvSpPr>
            <a:spLocks noGrp="1"/>
          </p:cNvSpPr>
          <p:nvPr>
            <p:ph type="body" sz="quarter" idx="18" hasCustomPrompt="1"/>
          </p:nvPr>
        </p:nvSpPr>
        <p:spPr>
          <a:xfrm>
            <a:off x="1221922" y="1861456"/>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1224643" y="2679568"/>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1224643" y="3497680"/>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3" name="Text Placeholder 7"/>
          <p:cNvSpPr>
            <a:spLocks noGrp="1"/>
          </p:cNvSpPr>
          <p:nvPr>
            <p:ph type="body" sz="quarter" idx="21" hasCustomPrompt="1"/>
          </p:nvPr>
        </p:nvSpPr>
        <p:spPr>
          <a:xfrm>
            <a:off x="371476" y="4322728"/>
            <a:ext cx="787853" cy="768096"/>
          </a:xfrm>
          <a:solidFill>
            <a:schemeClr val="accent1"/>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14" name="Text Placeholder 8"/>
          <p:cNvSpPr>
            <a:spLocks noGrp="1"/>
          </p:cNvSpPr>
          <p:nvPr>
            <p:ph type="body" sz="quarter" idx="22" hasCustomPrompt="1"/>
          </p:nvPr>
        </p:nvSpPr>
        <p:spPr>
          <a:xfrm>
            <a:off x="1221922" y="4315792"/>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5" name="Text Placeholder 7"/>
          <p:cNvSpPr>
            <a:spLocks noGrp="1"/>
          </p:cNvSpPr>
          <p:nvPr>
            <p:ph type="body" sz="quarter" idx="23" hasCustomPrompt="1"/>
          </p:nvPr>
        </p:nvSpPr>
        <p:spPr>
          <a:xfrm>
            <a:off x="371476" y="5143150"/>
            <a:ext cx="787853" cy="768096"/>
          </a:xfrm>
          <a:solidFill>
            <a:srgbClr val="A22B38"/>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16" name="Text Placeholder 8"/>
          <p:cNvSpPr>
            <a:spLocks noGrp="1"/>
          </p:cNvSpPr>
          <p:nvPr>
            <p:ph type="body" sz="quarter" idx="24" hasCustomPrompt="1"/>
          </p:nvPr>
        </p:nvSpPr>
        <p:spPr>
          <a:xfrm>
            <a:off x="1224643" y="5133905"/>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7" name="Text Placeholder 7">
            <a:extLst>
              <a:ext uri="{FF2B5EF4-FFF2-40B4-BE49-F238E27FC236}">
                <a16:creationId xmlns:a16="http://schemas.microsoft.com/office/drawing/2014/main" xmlns="" id="{0B0E6FC2-94CC-4D51-BB6C-4536953739D6}"/>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0"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13575282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 Row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 row w/photo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9" name="Text Placeholder 8"/>
          <p:cNvSpPr>
            <a:spLocks noGrp="1"/>
          </p:cNvSpPr>
          <p:nvPr>
            <p:ph type="body" sz="quarter" idx="18" hasCustomPrompt="1"/>
          </p:nvPr>
        </p:nvSpPr>
        <p:spPr>
          <a:xfrm>
            <a:off x="371475" y="1861456"/>
            <a:ext cx="5572126" cy="128016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371475" y="3242808"/>
            <a:ext cx="5572126" cy="128016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371475" y="4624161"/>
            <a:ext cx="5572126" cy="128016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12" name="Text Placeholder 7">
            <a:extLst>
              <a:ext uri="{FF2B5EF4-FFF2-40B4-BE49-F238E27FC236}">
                <a16:creationId xmlns:a16="http://schemas.microsoft.com/office/drawing/2014/main" xmlns="" id="{FB6B105E-21BF-4886-A4F3-142D6B3B2D1C}"/>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0" name="Picture Placeholder 9">
            <a:extLst>
              <a:ext uri="{FF2B5EF4-FFF2-40B4-BE49-F238E27FC236}">
                <a16:creationId xmlns:a16="http://schemas.microsoft.com/office/drawing/2014/main" xmlns="" id="{9124275B-1008-4B2B-AB84-BAC87DC37F57}"/>
              </a:ext>
            </a:extLst>
          </p:cNvPr>
          <p:cNvSpPr>
            <a:spLocks noGrp="1"/>
          </p:cNvSpPr>
          <p:nvPr>
            <p:ph type="pic" sz="quarter" idx="21" hasCustomPrompt="1"/>
          </p:nvPr>
        </p:nvSpPr>
        <p:spPr>
          <a:xfrm>
            <a:off x="6022975" y="1862138"/>
            <a:ext cx="2832100" cy="4042183"/>
          </a:xfrm>
          <a:blipFill>
            <a:blip r:embed="rId3"/>
            <a:stretch>
              <a:fillRect l="-29623" t="-14" r="639"/>
            </a:stretch>
          </a:blipFill>
        </p:spPr>
        <p:txBody>
          <a:bodyPr lIns="0" tIns="182880"/>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800">
                <a:solidFill>
                  <a:schemeClr val="tx2"/>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endParaRPr lang="en-US" sz="1200" dirty="0"/>
          </a:p>
        </p:txBody>
      </p:sp>
      <p:sp>
        <p:nvSpPr>
          <p:cNvPr id="1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11696425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4 Row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4 row w/photo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9" name="Text Placeholder 8"/>
          <p:cNvSpPr>
            <a:spLocks noGrp="1"/>
          </p:cNvSpPr>
          <p:nvPr>
            <p:ph type="body" sz="quarter" idx="18" hasCustomPrompt="1"/>
          </p:nvPr>
        </p:nvSpPr>
        <p:spPr>
          <a:xfrm>
            <a:off x="371475" y="1861457"/>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371475" y="2889431"/>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371475" y="3917405"/>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11" name="Text Placeholder 8"/>
          <p:cNvSpPr>
            <a:spLocks noGrp="1"/>
          </p:cNvSpPr>
          <p:nvPr>
            <p:ph type="body" sz="quarter" idx="22" hasCustomPrompt="1"/>
          </p:nvPr>
        </p:nvSpPr>
        <p:spPr>
          <a:xfrm>
            <a:off x="371475" y="4945380"/>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12" name="Text Placeholder 7">
            <a:extLst>
              <a:ext uri="{FF2B5EF4-FFF2-40B4-BE49-F238E27FC236}">
                <a16:creationId xmlns:a16="http://schemas.microsoft.com/office/drawing/2014/main" xmlns="" id="{2DAC82A9-851F-41ED-8839-FC7966AE0DCD}"/>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5" name="Picture Placeholder 9">
            <a:extLst>
              <a:ext uri="{FF2B5EF4-FFF2-40B4-BE49-F238E27FC236}">
                <a16:creationId xmlns:a16="http://schemas.microsoft.com/office/drawing/2014/main" xmlns="" id="{7F3D4019-DCDF-4857-847C-9573F0C1B01A}"/>
              </a:ext>
            </a:extLst>
          </p:cNvPr>
          <p:cNvSpPr>
            <a:spLocks noGrp="1"/>
          </p:cNvSpPr>
          <p:nvPr>
            <p:ph type="pic" sz="quarter" idx="21" hasCustomPrompt="1"/>
          </p:nvPr>
        </p:nvSpPr>
        <p:spPr>
          <a:xfrm>
            <a:off x="6022975" y="1862138"/>
            <a:ext cx="2832100" cy="4042183"/>
          </a:xfrm>
          <a:blipFill>
            <a:blip r:embed="rId3"/>
            <a:stretch>
              <a:fillRect l="-29623" t="-14" r="639"/>
            </a:stretch>
          </a:blipFill>
        </p:spPr>
        <p:txBody>
          <a:bodyPr lIns="0" tIns="274320"/>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800">
                <a:solidFill>
                  <a:schemeClr val="tx2"/>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endParaRPr lang="en-US" sz="1200" dirty="0"/>
          </a:p>
        </p:txBody>
      </p:sp>
      <p:sp>
        <p:nvSpPr>
          <p:cNvPr id="1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425243211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5 Row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row w/photo | case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9" name="Text Placeholder 8"/>
          <p:cNvSpPr>
            <a:spLocks noGrp="1"/>
          </p:cNvSpPr>
          <p:nvPr>
            <p:ph type="body" sz="quarter" idx="18" hasCustomPrompt="1"/>
          </p:nvPr>
        </p:nvSpPr>
        <p:spPr>
          <a:xfrm>
            <a:off x="371475" y="1861458"/>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25" name="Text Placeholder 8"/>
          <p:cNvSpPr>
            <a:spLocks noGrp="1"/>
          </p:cNvSpPr>
          <p:nvPr>
            <p:ph type="body" sz="quarter" idx="19" hasCustomPrompt="1"/>
          </p:nvPr>
        </p:nvSpPr>
        <p:spPr>
          <a:xfrm>
            <a:off x="371475" y="2696210"/>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26" name="Text Placeholder 8"/>
          <p:cNvSpPr>
            <a:spLocks noGrp="1"/>
          </p:cNvSpPr>
          <p:nvPr>
            <p:ph type="body" sz="quarter" idx="20" hasCustomPrompt="1"/>
          </p:nvPr>
        </p:nvSpPr>
        <p:spPr>
          <a:xfrm>
            <a:off x="371475" y="3530962"/>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11" name="Text Placeholder 8"/>
          <p:cNvSpPr>
            <a:spLocks noGrp="1"/>
          </p:cNvSpPr>
          <p:nvPr>
            <p:ph type="body" sz="quarter" idx="22" hasCustomPrompt="1"/>
          </p:nvPr>
        </p:nvSpPr>
        <p:spPr>
          <a:xfrm>
            <a:off x="371475" y="4365714"/>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13" name="Text Placeholder 8"/>
          <p:cNvSpPr>
            <a:spLocks noGrp="1"/>
          </p:cNvSpPr>
          <p:nvPr>
            <p:ph type="body" sz="quarter" idx="23" hasCustomPrompt="1"/>
          </p:nvPr>
        </p:nvSpPr>
        <p:spPr>
          <a:xfrm>
            <a:off x="371475" y="5200468"/>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14" name="Text Placeholder 7">
            <a:extLst>
              <a:ext uri="{FF2B5EF4-FFF2-40B4-BE49-F238E27FC236}">
                <a16:creationId xmlns:a16="http://schemas.microsoft.com/office/drawing/2014/main" xmlns="" id="{43BFB9B1-1EFA-44DF-8290-51EAEBD9BEA1}"/>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6" name="Picture Placeholder 9">
            <a:extLst>
              <a:ext uri="{FF2B5EF4-FFF2-40B4-BE49-F238E27FC236}">
                <a16:creationId xmlns:a16="http://schemas.microsoft.com/office/drawing/2014/main" xmlns="" id="{BCD7420F-31EF-411E-818F-128E1835AA9E}"/>
              </a:ext>
            </a:extLst>
          </p:cNvPr>
          <p:cNvSpPr>
            <a:spLocks noGrp="1"/>
          </p:cNvSpPr>
          <p:nvPr>
            <p:ph type="pic" sz="quarter" idx="21" hasCustomPrompt="1"/>
          </p:nvPr>
        </p:nvSpPr>
        <p:spPr>
          <a:xfrm>
            <a:off x="6022975" y="1862138"/>
            <a:ext cx="2832100" cy="4042183"/>
          </a:xfrm>
          <a:blipFill>
            <a:blip r:embed="rId3"/>
            <a:stretch>
              <a:fillRect l="-29623" t="-14" r="639"/>
            </a:stretch>
          </a:blipFill>
        </p:spPr>
        <p:txBody>
          <a:bodyPr lIns="0" tIns="274320"/>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800">
                <a:solidFill>
                  <a:schemeClr val="tx2"/>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endParaRPr lang="en-US" sz="1200" dirty="0"/>
          </a:p>
        </p:txBody>
      </p:sp>
      <p:sp>
        <p:nvSpPr>
          <p:cNvPr id="18"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9797502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srgbClr val="55565A">
                  <a:tint val="75000"/>
                </a:srgbClr>
              </a:solidFill>
            </a:endParaRPr>
          </a:p>
        </p:txBody>
      </p:sp>
      <p:sp>
        <p:nvSpPr>
          <p:cNvPr id="7" name="Text Placeholder 6"/>
          <p:cNvSpPr>
            <a:spLocks noGrp="1"/>
          </p:cNvSpPr>
          <p:nvPr>
            <p:ph type="body" sz="quarter" idx="13" hasCustomPrompt="1"/>
          </p:nvPr>
        </p:nvSpPr>
        <p:spPr>
          <a:xfrm>
            <a:off x="3384947" y="2975656"/>
            <a:ext cx="2374106" cy="609373"/>
          </a:xfrm>
        </p:spPr>
        <p:txBody>
          <a:bodyPr anchor="ctr"/>
          <a:lstStyle>
            <a:lvl1pPr algn="ctr">
              <a:defRPr>
                <a:solidFill>
                  <a:schemeClr val="accent4"/>
                </a:solidFill>
              </a:defRPr>
            </a:lvl1pPr>
          </a:lstStyle>
          <a:p>
            <a:pPr lvl="0"/>
            <a:r>
              <a:rPr lang="en-US" dirty="0"/>
              <a:t>[blank]</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pic>
        <p:nvPicPr>
          <p:cNvPr id="8"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476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
        <p:nvSpPr>
          <p:cNvPr id="10" name="object 3"/>
          <p:cNvSpPr/>
          <p:nvPr userDrawn="1"/>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spTree>
    <p:custDataLst>
      <p:tags r:id="rId1"/>
    </p:custDataLst>
    <p:extLst>
      <p:ext uri="{BB962C8B-B14F-4D97-AF65-F5344CB8AC3E}">
        <p14:creationId xmlns:p14="http://schemas.microsoft.com/office/powerpoint/2010/main" val="21877255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Orange">
    <p:spTree>
      <p:nvGrpSpPr>
        <p:cNvPr id="1" name=""/>
        <p:cNvGrpSpPr/>
        <p:nvPr/>
      </p:nvGrpSpPr>
      <p:grpSpPr>
        <a:xfrm>
          <a:off x="0" y="0"/>
          <a:ext cx="0" cy="0"/>
          <a:chOff x="0" y="0"/>
          <a:chExt cx="0" cy="0"/>
        </a:xfrm>
      </p:grpSpPr>
      <p:sp>
        <p:nvSpPr>
          <p:cNvPr id="7" name="Rectangle 6"/>
          <p:cNvSpPr/>
          <p:nvPr userDrawn="1"/>
        </p:nvSpPr>
        <p:spPr bwMode="gray">
          <a:xfrm>
            <a:off x="6000750" y="0"/>
            <a:ext cx="3143250"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657261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Yellow">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1" name="Rectangle 10">
            <a:extLst>
              <a:ext uri="{FF2B5EF4-FFF2-40B4-BE49-F238E27FC236}">
                <a16:creationId xmlns:a16="http://schemas.microsoft.com/office/drawing/2014/main" xmlns="" id="{CA5DB066-2C57-4BDC-B3C4-D5AA4E54C31C}"/>
              </a:ext>
            </a:extLst>
          </p:cNvPr>
          <p:cNvSpPr/>
          <p:nvPr/>
        </p:nvSpPr>
        <p:spPr bwMode="gray">
          <a:xfrm>
            <a:off x="6000750" y="0"/>
            <a:ext cx="3143250"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9796723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Dk Gra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2" name="Rectangle 11">
            <a:extLst>
              <a:ext uri="{FF2B5EF4-FFF2-40B4-BE49-F238E27FC236}">
                <a16:creationId xmlns:a16="http://schemas.microsoft.com/office/drawing/2014/main" xmlns="" id="{D9B94BD7-F6CB-4633-B827-DCC8BE5FE864}"/>
              </a:ext>
            </a:extLst>
          </p:cNvPr>
          <p:cNvSpPr/>
          <p:nvPr/>
        </p:nvSpPr>
        <p:spPr bwMode="gray">
          <a:xfrm>
            <a:off x="6000750" y="0"/>
            <a:ext cx="3143250" cy="6858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6008563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Med Gra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1" name="Rectangle 10">
            <a:extLst>
              <a:ext uri="{FF2B5EF4-FFF2-40B4-BE49-F238E27FC236}">
                <a16:creationId xmlns:a16="http://schemas.microsoft.com/office/drawing/2014/main" xmlns="" id="{23B694CC-B592-44F3-8181-C62CCD2755B7}"/>
              </a:ext>
            </a:extLst>
          </p:cNvPr>
          <p:cNvSpPr/>
          <p:nvPr/>
        </p:nvSpPr>
        <p:spPr bwMode="gray">
          <a:xfrm>
            <a:off x="6000750" y="0"/>
            <a:ext cx="3143250" cy="68580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7437218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Section Header - Customized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762" y="1104901"/>
            <a:ext cx="4033838" cy="28527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a:xfrm>
            <a:off x="385762" y="4122058"/>
            <a:ext cx="4033838"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0" name="Picture Placeholder 9">
            <a:extLst>
              <a:ext uri="{FF2B5EF4-FFF2-40B4-BE49-F238E27FC236}">
                <a16:creationId xmlns:a16="http://schemas.microsoft.com/office/drawing/2014/main" xmlns="" id="{8268283A-D91D-4D73-9EBF-3B34754D95C1}"/>
              </a:ext>
            </a:extLst>
          </p:cNvPr>
          <p:cNvSpPr>
            <a:spLocks noGrp="1"/>
          </p:cNvSpPr>
          <p:nvPr>
            <p:ph type="pic" sz="quarter" idx="10" hasCustomPrompt="1"/>
          </p:nvPr>
        </p:nvSpPr>
        <p:spPr>
          <a:xfrm>
            <a:off x="4600575" y="0"/>
            <a:ext cx="4733925" cy="6858000"/>
          </a:xfrm>
          <a:blipFill>
            <a:blip r:embed="rId3"/>
            <a:stretch>
              <a:fillRect r="-17304"/>
            </a:stretch>
          </a:blipFill>
        </p:spPr>
        <p:txBody>
          <a:bodyPr tIns="548640" anchor="t" anchorCtr="0"/>
          <a:lstStyle>
            <a:lvl1pPr marL="0" marR="0" indent="0" algn="ctr"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lvl1pPr>
          </a:lstStyle>
          <a:p>
            <a:pPr marL="0" marR="0" lvl="0" indent="0" algn="ctr"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p>
        </p:txBody>
      </p:sp>
      <p:pic>
        <p:nvPicPr>
          <p:cNvPr id="6" name="Picture 5"/>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973733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51150" y="2193250"/>
            <a:ext cx="3392346" cy="2213649"/>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8700100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Closing / 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3904343"/>
            <a:ext cx="5383666" cy="482887"/>
          </a:xfrm>
        </p:spPr>
        <p:txBody>
          <a:bodyPr anchor="ctr"/>
          <a:lstStyle>
            <a:lvl1pPr>
              <a:defRPr sz="1600">
                <a:solidFill>
                  <a:schemeClr val="accent1"/>
                </a:solidFill>
              </a:defRPr>
            </a:lvl1pPr>
          </a:lstStyle>
          <a:p>
            <a:r>
              <a:rPr lang="en-US" dirty="0"/>
              <a:t>First Name Last Name</a:t>
            </a:r>
          </a:p>
        </p:txBody>
      </p:sp>
      <p:sp>
        <p:nvSpPr>
          <p:cNvPr id="3" name="Text Placeholder 2"/>
          <p:cNvSpPr>
            <a:spLocks noGrp="1"/>
          </p:cNvSpPr>
          <p:nvPr>
            <p:ph type="body" idx="1" hasCustomPrompt="1"/>
          </p:nvPr>
        </p:nvSpPr>
        <p:spPr bwMode="gray">
          <a:xfrm>
            <a:off x="385762" y="4403956"/>
            <a:ext cx="5383666" cy="484632"/>
          </a:xfrm>
        </p:spPr>
        <p:txBody>
          <a:bodyPr anchor="ctr"/>
          <a:lstStyle>
            <a:lvl1pPr marL="0" indent="0">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Title</a:t>
            </a:r>
          </a:p>
        </p:txBody>
      </p:sp>
      <p:sp>
        <p:nvSpPr>
          <p:cNvPr id="9" name="Text Placeholder 2"/>
          <p:cNvSpPr>
            <a:spLocks noGrp="1"/>
          </p:cNvSpPr>
          <p:nvPr>
            <p:ph type="body" idx="10" hasCustomPrompt="1"/>
          </p:nvPr>
        </p:nvSpPr>
        <p:spPr bwMode="gray">
          <a:xfrm>
            <a:off x="385761" y="4899871"/>
            <a:ext cx="5383666" cy="484632"/>
          </a:xfrm>
        </p:spPr>
        <p:txBody>
          <a:bodyPr anchor="ctr"/>
          <a:lstStyle>
            <a:lvl1pPr marL="0" indent="0">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Tel</a:t>
            </a:r>
            <a:r>
              <a:rPr lang="en-US"/>
              <a:t>: 123-456-7890</a:t>
            </a:r>
            <a:endParaRPr lang="en-US" dirty="0"/>
          </a:p>
        </p:txBody>
      </p:sp>
      <p:sp>
        <p:nvSpPr>
          <p:cNvPr id="23" name="Rectangle 22">
            <a:extLst>
              <a:ext uri="{FF2B5EF4-FFF2-40B4-BE49-F238E27FC236}">
                <a16:creationId xmlns:a16="http://schemas.microsoft.com/office/drawing/2014/main" xmlns="" id="{ECF35A84-66E1-4F72-848D-DB6EF4825F09}"/>
              </a:ext>
            </a:extLst>
          </p:cNvPr>
          <p:cNvSpPr/>
          <p:nvPr userDrawn="1"/>
        </p:nvSpPr>
        <p:spPr bwMode="gray">
          <a:xfrm>
            <a:off x="6000750" y="0"/>
            <a:ext cx="3143250"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sp>
        <p:nvSpPr>
          <p:cNvPr id="10" name="TextBox 9">
            <a:extLst>
              <a:ext uri="{FF2B5EF4-FFF2-40B4-BE49-F238E27FC236}">
                <a16:creationId xmlns:a16="http://schemas.microsoft.com/office/drawing/2014/main" xmlns="" id="{D6D6922A-983B-4BA1-9404-083625C6FFF9}"/>
              </a:ext>
            </a:extLst>
          </p:cNvPr>
          <p:cNvSpPr txBox="1"/>
          <p:nvPr userDrawn="1"/>
        </p:nvSpPr>
        <p:spPr bwMode="gray">
          <a:xfrm>
            <a:off x="371474" y="2535053"/>
            <a:ext cx="2026196" cy="984885"/>
          </a:xfrm>
          <a:prstGeom prst="rect">
            <a:avLst/>
          </a:prstGeom>
          <a:noFill/>
        </p:spPr>
        <p:txBody>
          <a:bodyPr wrap="square" lIns="0" tIns="0" rIns="0" bIns="0" rtlCol="0">
            <a:spAutoFit/>
          </a:bodyPr>
          <a:lstStyle/>
          <a:p>
            <a:r>
              <a:rPr lang="en-US" sz="3200" dirty="0">
                <a:solidFill>
                  <a:srgbClr val="55565A"/>
                </a:solidFill>
              </a:rPr>
              <a:t>Thank you.</a:t>
            </a:r>
          </a:p>
        </p:txBody>
      </p:sp>
      <p:sp>
        <p:nvSpPr>
          <p:cNvPr id="11" name="TextBox 10">
            <a:extLst>
              <a:ext uri="{FF2B5EF4-FFF2-40B4-BE49-F238E27FC236}">
                <a16:creationId xmlns:a16="http://schemas.microsoft.com/office/drawing/2014/main" xmlns="" id="{30588031-B09C-4308-AD99-6FA427183E5B}"/>
              </a:ext>
            </a:extLst>
          </p:cNvPr>
          <p:cNvSpPr txBox="1"/>
          <p:nvPr userDrawn="1"/>
        </p:nvSpPr>
        <p:spPr bwMode="gray">
          <a:xfrm>
            <a:off x="385761" y="3134422"/>
            <a:ext cx="2292294" cy="307777"/>
          </a:xfrm>
          <a:prstGeom prst="rect">
            <a:avLst/>
          </a:prstGeom>
          <a:noFill/>
        </p:spPr>
        <p:txBody>
          <a:bodyPr wrap="none" lIns="0" tIns="0" rIns="0" bIns="0" rtlCol="0">
            <a:spAutoFit/>
          </a:bodyPr>
          <a:lstStyle/>
          <a:p>
            <a:r>
              <a:rPr lang="en-US" sz="2000" dirty="0">
                <a:solidFill>
                  <a:srgbClr val="55565A"/>
                </a:solidFill>
              </a:rPr>
              <a:t>Contact information:</a:t>
            </a:r>
          </a:p>
        </p:txBody>
      </p:sp>
      <p:pic>
        <p:nvPicPr>
          <p:cNvPr id="13" name="Picture 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
        <p:nvSpPr>
          <p:cNvPr id="14" name="object 3"/>
          <p:cNvSpPr/>
          <p:nvPr userDrawn="1"/>
        </p:nvSpPr>
        <p:spPr>
          <a:xfrm>
            <a:off x="4293868" y="6146800"/>
            <a:ext cx="1706882" cy="582433"/>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200" b="1" dirty="0">
                <a:solidFill>
                  <a:srgbClr val="FFFFFF"/>
                </a:solidFill>
                <a:cs typeface="Calibri" panose="020F0502020204030204" pitchFamily="34" charset="0"/>
              </a:rPr>
              <a:t>VA Community </a:t>
            </a:r>
            <a:br>
              <a:rPr lang="en-US" sz="1200" b="1" dirty="0">
                <a:solidFill>
                  <a:srgbClr val="FFFFFF"/>
                </a:solidFill>
                <a:cs typeface="Calibri" panose="020F0502020204030204" pitchFamily="34" charset="0"/>
              </a:rPr>
            </a:br>
            <a:r>
              <a:rPr lang="en-US" sz="1200" b="1" dirty="0">
                <a:solidFill>
                  <a:srgbClr val="FFFFFF"/>
                </a:solidFill>
                <a:cs typeface="Calibri" panose="020F0502020204030204" pitchFamily="34" charset="0"/>
              </a:rPr>
              <a:t>Care Network</a:t>
            </a:r>
            <a:endParaRPr sz="1200" b="1" dirty="0">
              <a:solidFill>
                <a:srgbClr val="FFFFFF"/>
              </a:solidFill>
              <a:cs typeface="Calibri" panose="020F0502020204030204" pitchFamily="34" charset="0"/>
            </a:endParaRPr>
          </a:p>
        </p:txBody>
      </p:sp>
    </p:spTree>
    <p:custDataLst>
      <p:tags r:id="rId1"/>
    </p:custDataLst>
    <p:extLst>
      <p:ext uri="{BB962C8B-B14F-4D97-AF65-F5344CB8AC3E}">
        <p14:creationId xmlns:p14="http://schemas.microsoft.com/office/powerpoint/2010/main" val="7678400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Content 3">
    <p:spTree>
      <p:nvGrpSpPr>
        <p:cNvPr id="1" name=""/>
        <p:cNvGrpSpPr/>
        <p:nvPr/>
      </p:nvGrpSpPr>
      <p:grpSpPr>
        <a:xfrm>
          <a:off x="0" y="0"/>
          <a:ext cx="0" cy="0"/>
          <a:chOff x="0" y="0"/>
          <a:chExt cx="0" cy="0"/>
        </a:xfrm>
      </p:grpSpPr>
      <p:sp>
        <p:nvSpPr>
          <p:cNvPr id="5" name="Content Placeholder 2"/>
          <p:cNvSpPr>
            <a:spLocks noGrp="1"/>
          </p:cNvSpPr>
          <p:nvPr>
            <p:ph idx="1"/>
          </p:nvPr>
        </p:nvSpPr>
        <p:spPr>
          <a:xfrm>
            <a:off x="528506" y="987552"/>
            <a:ext cx="8053432" cy="5120640"/>
          </a:xfrm>
        </p:spPr>
        <p:txBody>
          <a:bodyPr/>
          <a:lstStyle>
            <a:lvl1pPr marL="457200" indent="-342900" algn="l" defTabSz="914400" rtl="0" eaLnBrk="1" latinLnBrk="0" hangingPunct="1">
              <a:lnSpc>
                <a:spcPct val="95000"/>
              </a:lnSpc>
              <a:spcBef>
                <a:spcPts val="0"/>
              </a:spcBef>
              <a:spcAft>
                <a:spcPts val="600"/>
              </a:spcAft>
              <a:buClr>
                <a:srgbClr val="E87722"/>
              </a:buClr>
              <a:buFont typeface="Wingdings" panose="05000000000000000000" pitchFamily="2" charset="2"/>
              <a:buChar char="§"/>
              <a:defRPr sz="2000"/>
            </a:lvl1pPr>
            <a:lvl2pPr marL="400050" indent="-171450">
              <a:buFont typeface="Wingdings" panose="05000000000000000000" pitchFamily="2" charset="2"/>
              <a:buChar char="§"/>
              <a:defRPr sz="2000"/>
            </a:lvl2pPr>
            <a:lvl3pPr marL="571500" indent="-114300">
              <a:buFont typeface="Wingdings" panose="05000000000000000000" pitchFamily="2" charset="2"/>
              <a:buChar char="§"/>
              <a:defRPr sz="2000"/>
            </a:lvl3pPr>
            <a:lvl4pPr marL="857250" indent="-168275">
              <a:buFont typeface="Wingdings" panose="05000000000000000000" pitchFamily="2" charset="2"/>
              <a:buChar char="§"/>
              <a:defRPr sz="2000"/>
            </a:lvl4pPr>
            <a:lvl5pPr marL="914400" indent="0" algn="l">
              <a:buFontTx/>
              <a:buNone/>
              <a:defRPr sz="2000"/>
            </a:lvl5pPr>
          </a:lstStyle>
          <a:p>
            <a:pPr marL="228600" lvl="0" indent="-114300" algn="l" defTabSz="914400" rtl="0" eaLnBrk="1" latinLnBrk="0" hangingPunct="1">
              <a:lnSpc>
                <a:spcPct val="95000"/>
              </a:lnSpc>
              <a:spcBef>
                <a:spcPts val="0"/>
              </a:spcBef>
              <a:spcAft>
                <a:spcPts val="600"/>
              </a:spcAft>
              <a:buClr>
                <a:srgbClr val="E87722"/>
              </a:buClr>
              <a:buFont typeface="Arial" pitchFamily="34" charset="0"/>
              <a:buChar char="•"/>
            </a:pPr>
            <a:r>
              <a:rPr lang="en-US"/>
              <a:t>Click to edit Master text styles</a:t>
            </a:r>
          </a:p>
        </p:txBody>
      </p:sp>
      <p:sp>
        <p:nvSpPr>
          <p:cNvPr id="6"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1505701984"/>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Walkin Business Layout">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pic>
        <p:nvPicPr>
          <p:cNvPr id="14" name="Picture 2" descr="C:\Users\chris_000\Desktop\OPTUM 2019\02_FEB\28-WF1111264_optumserve flag cover slide\flag 1.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717" t="5559" r="2190" b="25278"/>
          <a:stretch/>
        </p:blipFill>
        <p:spPr bwMode="auto">
          <a:xfrm>
            <a:off x="4622801" y="2114550"/>
            <a:ext cx="4521200" cy="4743218"/>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p:cNvSpPr>
            <a:spLocks noGrp="1"/>
          </p:cNvSpPr>
          <p:nvPr>
            <p:ph type="ctrTitle" hasCustomPrompt="1"/>
          </p:nvPr>
        </p:nvSpPr>
        <p:spPr bwMode="gray">
          <a:xfrm>
            <a:off x="1008063" y="2114550"/>
            <a:ext cx="3563937" cy="1726189"/>
          </a:xfrm>
        </p:spPr>
        <p:txBody>
          <a:bodyPr anchor="b">
            <a:normAutofit/>
          </a:bodyPr>
          <a:lstStyle>
            <a:lvl1pPr algn="l">
              <a:lnSpc>
                <a:spcPct val="90000"/>
              </a:lnSpc>
              <a:defRPr sz="2800">
                <a:latin typeface="+mj-lt"/>
                <a:cs typeface="Calibri" panose="020F0502020204030204" pitchFamily="34" charset="0"/>
              </a:defRPr>
            </a:lvl1pPr>
          </a:lstStyle>
          <a:p>
            <a:r>
              <a:rPr lang="en-US" dirty="0"/>
              <a:t>Insightful presentation title in sentence case max 3 lines</a:t>
            </a:r>
          </a:p>
        </p:txBody>
      </p:sp>
      <p:sp>
        <p:nvSpPr>
          <p:cNvPr id="16" name="Subtitle"/>
          <p:cNvSpPr>
            <a:spLocks noGrp="1"/>
          </p:cNvSpPr>
          <p:nvPr>
            <p:ph type="subTitle" idx="1" hasCustomPrompt="1"/>
          </p:nvPr>
        </p:nvSpPr>
        <p:spPr bwMode="gray">
          <a:xfrm>
            <a:off x="1008063" y="3949700"/>
            <a:ext cx="3563937" cy="1522186"/>
          </a:xfrm>
        </p:spPr>
        <p:txBody>
          <a:bodyPr/>
          <a:lstStyle>
            <a:lvl1pPr marL="0" indent="0" algn="l">
              <a:lnSpc>
                <a:spcPct val="100000"/>
              </a:lnSpc>
              <a:spcBef>
                <a:spcPts val="0"/>
              </a:spcBef>
              <a:spcAft>
                <a:spcPts val="0"/>
              </a:spcAft>
              <a:buNone/>
              <a:defRPr sz="2000">
                <a:solidFill>
                  <a:schemeClr val="tx1"/>
                </a:solidFill>
                <a:latin typeface="+mj-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Event City or Speaker Name</a:t>
            </a:r>
          </a:p>
        </p:txBody>
      </p:sp>
      <p:sp>
        <p:nvSpPr>
          <p:cNvPr id="17" name="Date"/>
          <p:cNvSpPr>
            <a:spLocks noGrp="1"/>
          </p:cNvSpPr>
          <p:nvPr>
            <p:ph type="body" sz="quarter" idx="13" hasCustomPrompt="1"/>
          </p:nvPr>
        </p:nvSpPr>
        <p:spPr bwMode="gray">
          <a:xfrm>
            <a:off x="1008063" y="5557765"/>
            <a:ext cx="3563937" cy="702582"/>
          </a:xfrm>
        </p:spPr>
        <p:txBody>
          <a:bodyPr/>
          <a:lstStyle>
            <a:lvl1pPr>
              <a:lnSpc>
                <a:spcPct val="100000"/>
              </a:lnSpc>
              <a:spcBef>
                <a:spcPts val="0"/>
              </a:spcBef>
              <a:spcAft>
                <a:spcPts val="0"/>
              </a:spcAft>
              <a:defRPr sz="2000">
                <a:solidFill>
                  <a:schemeClr val="tx1"/>
                </a:solidFill>
                <a:latin typeface="+mj-lt"/>
                <a:cs typeface="Calibri" panose="020F0502020204030204" pitchFamily="34" charset="0"/>
              </a:defRPr>
            </a:lvl1pPr>
          </a:lstStyle>
          <a:p>
            <a:pPr lvl="0"/>
            <a:r>
              <a:rPr lang="en-US" dirty="0"/>
              <a:t>Month DD, YYYY</a:t>
            </a:r>
          </a:p>
        </p:txBody>
      </p:sp>
      <p:sp>
        <p:nvSpPr>
          <p:cNvPr id="19" name="Rectangle 18"/>
          <p:cNvSpPr/>
          <p:nvPr userDrawn="1"/>
        </p:nvSpPr>
        <p:spPr>
          <a:xfrm>
            <a:off x="0" y="1930400"/>
            <a:ext cx="9144000" cy="109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0" name="object 3"/>
          <p:cNvSpPr/>
          <p:nvPr userDrawn="1"/>
        </p:nvSpPr>
        <p:spPr>
          <a:xfrm>
            <a:off x="7014208" y="691684"/>
            <a:ext cx="2132332" cy="75611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700" b="1" dirty="0">
                <a:solidFill>
                  <a:srgbClr val="FFFFFF"/>
                </a:solidFill>
                <a:cs typeface="Calibri" panose="020F0502020204030204" pitchFamily="34" charset="0"/>
              </a:rPr>
              <a:t>VA Community </a:t>
            </a:r>
            <a:br>
              <a:rPr lang="en-US" sz="1700" b="1" dirty="0">
                <a:solidFill>
                  <a:srgbClr val="FFFFFF"/>
                </a:solidFill>
                <a:cs typeface="Calibri" panose="020F0502020204030204" pitchFamily="34" charset="0"/>
              </a:rPr>
            </a:br>
            <a:r>
              <a:rPr lang="en-US" sz="1700" b="1" dirty="0">
                <a:solidFill>
                  <a:srgbClr val="FFFFFF"/>
                </a:solidFill>
                <a:cs typeface="Calibri" panose="020F0502020204030204" pitchFamily="34" charset="0"/>
              </a:rPr>
              <a:t>Care Network</a:t>
            </a:r>
            <a:endParaRPr sz="1700" b="1" dirty="0">
              <a:solidFill>
                <a:srgbClr val="FFFFFF"/>
              </a:solidFill>
              <a:cs typeface="Calibri" panose="020F0502020204030204" pitchFamily="34" charset="0"/>
            </a:endParaRPr>
          </a:p>
        </p:txBody>
      </p:sp>
      <p:pic>
        <p:nvPicPr>
          <p:cNvPr id="10"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86627" y="234988"/>
            <a:ext cx="2329573" cy="1520145"/>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4945801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Walkin Business Layout">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15" name="Title"/>
          <p:cNvSpPr>
            <a:spLocks noGrp="1"/>
          </p:cNvSpPr>
          <p:nvPr>
            <p:ph type="ctrTitle" hasCustomPrompt="1"/>
          </p:nvPr>
        </p:nvSpPr>
        <p:spPr bwMode="gray">
          <a:xfrm>
            <a:off x="1008063" y="2114550"/>
            <a:ext cx="3563937" cy="1726189"/>
          </a:xfrm>
        </p:spPr>
        <p:txBody>
          <a:bodyPr anchor="b">
            <a:normAutofit/>
          </a:bodyPr>
          <a:lstStyle>
            <a:lvl1pPr algn="l">
              <a:lnSpc>
                <a:spcPct val="90000"/>
              </a:lnSpc>
              <a:defRPr sz="2800">
                <a:latin typeface="+mj-lt"/>
                <a:cs typeface="Calibri" panose="020F0502020204030204" pitchFamily="34" charset="0"/>
              </a:defRPr>
            </a:lvl1pPr>
          </a:lstStyle>
          <a:p>
            <a:r>
              <a:rPr lang="en-US" dirty="0"/>
              <a:t>Insightful presentation title in sentence case max 3 lines</a:t>
            </a:r>
          </a:p>
        </p:txBody>
      </p:sp>
      <p:sp>
        <p:nvSpPr>
          <p:cNvPr id="16" name="Subtitle"/>
          <p:cNvSpPr>
            <a:spLocks noGrp="1"/>
          </p:cNvSpPr>
          <p:nvPr>
            <p:ph type="subTitle" idx="1" hasCustomPrompt="1"/>
          </p:nvPr>
        </p:nvSpPr>
        <p:spPr bwMode="gray">
          <a:xfrm>
            <a:off x="1008063" y="3949700"/>
            <a:ext cx="3563937" cy="1522186"/>
          </a:xfrm>
        </p:spPr>
        <p:txBody>
          <a:bodyPr/>
          <a:lstStyle>
            <a:lvl1pPr marL="0" indent="0" algn="l">
              <a:lnSpc>
                <a:spcPct val="100000"/>
              </a:lnSpc>
              <a:spcBef>
                <a:spcPts val="0"/>
              </a:spcBef>
              <a:spcAft>
                <a:spcPts val="0"/>
              </a:spcAft>
              <a:buNone/>
              <a:defRPr sz="2000">
                <a:solidFill>
                  <a:schemeClr val="tx1"/>
                </a:solidFill>
                <a:latin typeface="+mj-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Event City or Speaker Name</a:t>
            </a:r>
          </a:p>
        </p:txBody>
      </p:sp>
      <p:sp>
        <p:nvSpPr>
          <p:cNvPr id="17" name="Date"/>
          <p:cNvSpPr>
            <a:spLocks noGrp="1"/>
          </p:cNvSpPr>
          <p:nvPr>
            <p:ph type="body" sz="quarter" idx="13" hasCustomPrompt="1"/>
          </p:nvPr>
        </p:nvSpPr>
        <p:spPr bwMode="gray">
          <a:xfrm>
            <a:off x="1008063" y="5557765"/>
            <a:ext cx="3563937" cy="702582"/>
          </a:xfrm>
        </p:spPr>
        <p:txBody>
          <a:bodyPr/>
          <a:lstStyle>
            <a:lvl1pPr>
              <a:lnSpc>
                <a:spcPct val="100000"/>
              </a:lnSpc>
              <a:spcBef>
                <a:spcPts val="0"/>
              </a:spcBef>
              <a:spcAft>
                <a:spcPts val="0"/>
              </a:spcAft>
              <a:defRPr sz="2000">
                <a:solidFill>
                  <a:schemeClr val="tx1"/>
                </a:solidFill>
                <a:latin typeface="+mj-lt"/>
                <a:cs typeface="Calibri" panose="020F0502020204030204" pitchFamily="34" charset="0"/>
              </a:defRPr>
            </a:lvl1pPr>
          </a:lstStyle>
          <a:p>
            <a:pPr lvl="0"/>
            <a:r>
              <a:rPr lang="en-US" dirty="0"/>
              <a:t>Month DD, YYYY</a:t>
            </a:r>
          </a:p>
        </p:txBody>
      </p:sp>
      <p:sp>
        <p:nvSpPr>
          <p:cNvPr id="19" name="Rectangle 18"/>
          <p:cNvSpPr/>
          <p:nvPr userDrawn="1"/>
        </p:nvSpPr>
        <p:spPr>
          <a:xfrm>
            <a:off x="0" y="1930400"/>
            <a:ext cx="9144000" cy="109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0" name="object 3"/>
          <p:cNvSpPr/>
          <p:nvPr userDrawn="1"/>
        </p:nvSpPr>
        <p:spPr>
          <a:xfrm>
            <a:off x="7014208" y="691684"/>
            <a:ext cx="2132332" cy="75611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700" b="1" dirty="0">
                <a:solidFill>
                  <a:srgbClr val="FFFFFF"/>
                </a:solidFill>
                <a:cs typeface="Calibri" panose="020F0502020204030204" pitchFamily="34" charset="0"/>
              </a:rPr>
              <a:t>VA Community </a:t>
            </a:r>
            <a:br>
              <a:rPr lang="en-US" sz="1700" b="1" dirty="0">
                <a:solidFill>
                  <a:srgbClr val="FFFFFF"/>
                </a:solidFill>
                <a:cs typeface="Calibri" panose="020F0502020204030204" pitchFamily="34" charset="0"/>
              </a:rPr>
            </a:br>
            <a:r>
              <a:rPr lang="en-US" sz="1700" b="1" dirty="0">
                <a:solidFill>
                  <a:srgbClr val="FFFFFF"/>
                </a:solidFill>
                <a:cs typeface="Calibri" panose="020F0502020204030204" pitchFamily="34" charset="0"/>
              </a:rPr>
              <a:t>Care Network</a:t>
            </a:r>
            <a:endParaRPr sz="1700" b="1" dirty="0">
              <a:solidFill>
                <a:srgbClr val="FFFFFF"/>
              </a:solidFill>
              <a:cs typeface="Calibri" panose="020F0502020204030204" pitchFamily="34" charset="0"/>
            </a:endParaRPr>
          </a:p>
        </p:txBody>
      </p:sp>
      <p:sp>
        <p:nvSpPr>
          <p:cNvPr id="13" name="Picture Placeholder 2"/>
          <p:cNvSpPr>
            <a:spLocks noGrp="1"/>
          </p:cNvSpPr>
          <p:nvPr>
            <p:ph type="pic" sz="quarter" idx="14"/>
          </p:nvPr>
        </p:nvSpPr>
        <p:spPr>
          <a:xfrm>
            <a:off x="4622800" y="2114550"/>
            <a:ext cx="4521200" cy="4743450"/>
          </a:xfrm>
        </p:spPr>
        <p:txBody>
          <a:bodyPr/>
          <a:lstStyle/>
          <a:p>
            <a:endParaRPr lang="en-US" dirty="0"/>
          </a:p>
        </p:txBody>
      </p:sp>
      <p:pic>
        <p:nvPicPr>
          <p:cNvPr id="10"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6627" y="234988"/>
            <a:ext cx="2329573" cy="1520145"/>
          </a:xfrm>
          <a:prstGeom prst="rect">
            <a:avLst/>
          </a:prstGeom>
          <a:noFill/>
          <a:ln w="9525">
            <a:solidFill>
              <a:schemeClr val="accent4"/>
            </a:solid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5881660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idx="1" hasCustomPrompt="1"/>
          </p:nvPr>
        </p:nvSpPr>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6897000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wo Content, 1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sz="half" idx="1" hasCustomPrompt="1"/>
          </p:nvPr>
        </p:nvSpPr>
        <p:spPr>
          <a:xfrm>
            <a:off x="371475" y="1825626"/>
            <a:ext cx="4143375"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825626"/>
            <a:ext cx="4245429"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55565A">
                  <a:tint val="75000"/>
                </a:srgbClr>
              </a:solidFill>
            </a:endParaRPr>
          </a:p>
        </p:txBody>
      </p:sp>
      <p:sp>
        <p:nvSpPr>
          <p:cNvPr id="7" name="Slide Number Placeholder 6"/>
          <p:cNvSpPr>
            <a:spLocks noGrp="1"/>
          </p:cNvSpPr>
          <p:nvPr>
            <p:ph type="sldNum" sz="quarter" idx="12"/>
          </p:nvPr>
        </p:nvSpPr>
        <p:spPr/>
        <p:txBody>
          <a:body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
        <p:nvSpPr>
          <p:cNvPr id="9" name="Text Placeholder 7">
            <a:extLst>
              <a:ext uri="{FF2B5EF4-FFF2-40B4-BE49-F238E27FC236}">
                <a16:creationId xmlns:a16="http://schemas.microsoft.com/office/drawing/2014/main" xmlns="" id="{09F3EB9D-9B44-418C-9B2E-D32A67A979CA}"/>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Tree>
    <p:custDataLst>
      <p:tags r:id="rId1"/>
    </p:custDataLst>
    <p:extLst>
      <p:ext uri="{BB962C8B-B14F-4D97-AF65-F5344CB8AC3E}">
        <p14:creationId xmlns:p14="http://schemas.microsoft.com/office/powerpoint/2010/main" val="21125017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wo Content, 2 subhead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sz="half" idx="1" hasCustomPrompt="1"/>
          </p:nvPr>
        </p:nvSpPr>
        <p:spPr>
          <a:xfrm>
            <a:off x="371475" y="1825626"/>
            <a:ext cx="4143375"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825626"/>
            <a:ext cx="4245429"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55565A">
                  <a:tint val="75000"/>
                </a:srgbClr>
              </a:solidFill>
            </a:endParaRPr>
          </a:p>
        </p:txBody>
      </p:sp>
      <p:sp>
        <p:nvSpPr>
          <p:cNvPr id="9" name="Text Placeholder 2"/>
          <p:cNvSpPr>
            <a:spLocks noGrp="1"/>
          </p:cNvSpPr>
          <p:nvPr>
            <p:ph type="body" idx="13" hasCustomPrompt="1"/>
          </p:nvPr>
        </p:nvSpPr>
        <p:spPr>
          <a:xfrm>
            <a:off x="371476" y="1118283"/>
            <a:ext cx="4126706" cy="492125"/>
          </a:xfrm>
        </p:spPr>
        <p:txBody>
          <a:bodyPr anchor="t"/>
          <a:lstStyle>
            <a:lvl1pPr marL="0" indent="0">
              <a:buNone/>
              <a:defRPr sz="1800" b="0">
                <a:solidFill>
                  <a:schemeClr val="accent4"/>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Short subhead</a:t>
            </a:r>
          </a:p>
        </p:txBody>
      </p:sp>
      <p:sp>
        <p:nvSpPr>
          <p:cNvPr id="10" name="Text Placeholder 4"/>
          <p:cNvSpPr>
            <a:spLocks noGrp="1"/>
          </p:cNvSpPr>
          <p:nvPr>
            <p:ph type="body" sz="quarter" idx="3" hasCustomPrompt="1"/>
          </p:nvPr>
        </p:nvSpPr>
        <p:spPr>
          <a:xfrm>
            <a:off x="4629150" y="1118283"/>
            <a:ext cx="4229100" cy="492125"/>
          </a:xfrm>
        </p:spPr>
        <p:txBody>
          <a:bodyPr anchor="t"/>
          <a:lstStyle>
            <a:lvl1pPr marL="0" indent="0">
              <a:buNone/>
              <a:defRPr sz="1800" b="0">
                <a:solidFill>
                  <a:schemeClr val="accent4"/>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Short subhead</a:t>
            </a:r>
          </a:p>
        </p:txBody>
      </p:sp>
      <p:sp>
        <p:nvSpPr>
          <p:cNvPr id="1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98442439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0"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2407977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7" name="Text Placeholder 7">
            <a:extLst>
              <a:ext uri="{FF2B5EF4-FFF2-40B4-BE49-F238E27FC236}">
                <a16:creationId xmlns:a16="http://schemas.microsoft.com/office/drawing/2014/main" xmlns="" id="{E35FC4DD-34A5-4677-832D-B024EEC6EE03}"/>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42401422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 ic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0" name="Text Placeholder 9"/>
          <p:cNvSpPr>
            <a:spLocks noGrp="1"/>
          </p:cNvSpPr>
          <p:nvPr>
            <p:ph type="body" sz="quarter" idx="14" hasCustomPrompt="1"/>
          </p:nvPr>
        </p:nvSpPr>
        <p:spPr>
          <a:xfrm>
            <a:off x="844400" y="1828800"/>
            <a:ext cx="1865376" cy="1866900"/>
          </a:xfrm>
          <a:prstGeom prst="ellipse">
            <a:avLst/>
          </a:prstGeom>
          <a:ln w="19050">
            <a:solidFill>
              <a:schemeClr val="accent1"/>
            </a:solidFill>
          </a:ln>
        </p:spPr>
        <p:txBody>
          <a:bodyPr anchor="ctr"/>
          <a:lstStyle>
            <a:lvl1pPr algn="ctr">
              <a:buNone/>
              <a:defRPr sz="900">
                <a:solidFill>
                  <a:schemeClr val="bg2">
                    <a:lumMod val="85000"/>
                  </a:schemeClr>
                </a:solidFill>
              </a:defRPr>
            </a:lvl1pPr>
          </a:lstStyle>
          <a:p>
            <a:pPr lvl="0"/>
            <a:r>
              <a:rPr lang="en-US" dirty="0"/>
              <a:t>Place icon here. To hide this text, place cursor then hit space bar. Duplicate or delete as needed.</a:t>
            </a:r>
          </a:p>
        </p:txBody>
      </p:sp>
      <p:sp>
        <p:nvSpPr>
          <p:cNvPr id="11" name="Text Placeholder 9"/>
          <p:cNvSpPr>
            <a:spLocks noGrp="1"/>
          </p:cNvSpPr>
          <p:nvPr>
            <p:ph type="body" sz="quarter" idx="15" hasCustomPrompt="1"/>
          </p:nvPr>
        </p:nvSpPr>
        <p:spPr>
          <a:xfrm>
            <a:off x="3583647" y="1828800"/>
            <a:ext cx="1865376" cy="1866900"/>
          </a:xfrm>
          <a:prstGeom prst="ellipse">
            <a:avLst/>
          </a:prstGeom>
          <a:ln w="19050">
            <a:solidFill>
              <a:schemeClr val="accent1"/>
            </a:solidFill>
          </a:ln>
        </p:spPr>
        <p:txBody>
          <a:bodyPr anchor="ctr"/>
          <a:lstStyle>
            <a:lvl1pPr algn="ctr">
              <a:buNone/>
              <a:defRPr sz="900">
                <a:solidFill>
                  <a:schemeClr val="bg2">
                    <a:lumMod val="85000"/>
                  </a:schemeClr>
                </a:solidFill>
              </a:defRPr>
            </a:lvl1pPr>
          </a:lstStyle>
          <a:p>
            <a:pPr lvl="0"/>
            <a:r>
              <a:rPr lang="en-US" dirty="0"/>
              <a:t>Place icon here. To hide this text, place cursor then hit space bar. Duplicate or delete as needed.</a:t>
            </a:r>
          </a:p>
        </p:txBody>
      </p:sp>
      <p:sp>
        <p:nvSpPr>
          <p:cNvPr id="12" name="Text Placeholder 9"/>
          <p:cNvSpPr>
            <a:spLocks noGrp="1"/>
          </p:cNvSpPr>
          <p:nvPr>
            <p:ph type="body" sz="quarter" idx="16" hasCustomPrompt="1"/>
          </p:nvPr>
        </p:nvSpPr>
        <p:spPr>
          <a:xfrm>
            <a:off x="6387836" y="1828800"/>
            <a:ext cx="1865376" cy="1866900"/>
          </a:xfrm>
          <a:prstGeom prst="ellipse">
            <a:avLst/>
          </a:prstGeom>
          <a:ln w="19050">
            <a:solidFill>
              <a:schemeClr val="accent1"/>
            </a:solidFill>
          </a:ln>
        </p:spPr>
        <p:txBody>
          <a:bodyPr anchor="ctr"/>
          <a:lstStyle>
            <a:lvl1pPr algn="ctr">
              <a:buNone/>
              <a:defRPr sz="900">
                <a:solidFill>
                  <a:schemeClr val="bg2">
                    <a:lumMod val="85000"/>
                  </a:schemeClr>
                </a:solidFill>
              </a:defRPr>
            </a:lvl1pPr>
          </a:lstStyle>
          <a:p>
            <a:pPr lvl="0"/>
            <a:r>
              <a:rPr lang="en-US" dirty="0"/>
              <a:t>Place icon here. To hide this text, place cursor then hit space bar. Duplicate or delete as needed.</a:t>
            </a:r>
          </a:p>
        </p:txBody>
      </p:sp>
      <p:sp>
        <p:nvSpPr>
          <p:cNvPr id="13" name="Content Placeholder 2"/>
          <p:cNvSpPr>
            <a:spLocks noGrp="1"/>
          </p:cNvSpPr>
          <p:nvPr>
            <p:ph sz="half" idx="1" hasCustomPrompt="1"/>
          </p:nvPr>
        </p:nvSpPr>
        <p:spPr>
          <a:xfrm>
            <a:off x="458558" y="4405085"/>
            <a:ext cx="2606040" cy="1500413"/>
          </a:xfrm>
        </p:spPr>
        <p:txBody>
          <a:bodyPr/>
          <a:lstStyle>
            <a:lvl1pPr>
              <a:defRPr sz="1400"/>
            </a:lvl1pPr>
            <a:lvl2pPr>
              <a:defRPr sz="1400"/>
            </a:lvl2pPr>
            <a:lvl3pPr>
              <a:defRPr sz="1400"/>
            </a:lvl3pPr>
            <a:lvl4pPr>
              <a:defRPr sz="1400"/>
            </a:lvl4pPr>
            <a:lvl5pPr>
              <a:defRPr sz="1200"/>
            </a:lvl5pPr>
          </a:lstStyle>
          <a:p>
            <a:pPr lvl="0"/>
            <a:r>
              <a:rPr lang="en-US" dirty="0"/>
              <a:t>Type 14 pt gray text max three lines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p:cNvSpPr>
            <a:spLocks noGrp="1"/>
          </p:cNvSpPr>
          <p:nvPr>
            <p:ph sz="half" idx="17" hasCustomPrompt="1"/>
          </p:nvPr>
        </p:nvSpPr>
        <p:spPr>
          <a:xfrm>
            <a:off x="3287483" y="4405085"/>
            <a:ext cx="2606040" cy="1500413"/>
          </a:xfrm>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None/>
              <a:tabLst/>
              <a:defRPr sz="1400"/>
            </a:lvl1pPr>
            <a:lvl2pPr>
              <a:defRPr sz="1400"/>
            </a:lvl2pPr>
            <a:lvl3pPr>
              <a:defRPr sz="1400"/>
            </a:lvl3pPr>
            <a:lvl4pPr>
              <a:defRPr sz="1400"/>
            </a:lvl4pPr>
            <a:lvl5pPr>
              <a:defRPr sz="1200"/>
            </a:lvl5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Type 14 pt gray text max three lines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half" idx="18" hasCustomPrompt="1"/>
          </p:nvPr>
        </p:nvSpPr>
        <p:spPr>
          <a:xfrm>
            <a:off x="6087834" y="4405085"/>
            <a:ext cx="2606040" cy="1500413"/>
          </a:xfrm>
        </p:spPr>
        <p:txBody>
          <a:bodyPr/>
          <a:lstStyle>
            <a:lvl1pPr>
              <a:buNone/>
              <a:defRPr sz="1400"/>
            </a:lvl1pPr>
            <a:lvl2pPr>
              <a:defRPr sz="1100"/>
            </a:lvl2pPr>
            <a:lvl3pPr>
              <a:defRPr sz="1400"/>
            </a:lvl3pPr>
            <a:lvl4pPr>
              <a:defRPr sz="1400"/>
            </a:lvl4pPr>
            <a:lvl5pPr>
              <a:defRPr sz="1200"/>
            </a:lvl5pPr>
          </a:lstStyle>
          <a:p>
            <a:pPr lvl="0"/>
            <a:r>
              <a:rPr lang="en-US" dirty="0"/>
              <a:t>Type 14 pt gray text max three lines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7">
            <a:extLst>
              <a:ext uri="{FF2B5EF4-FFF2-40B4-BE49-F238E27FC236}">
                <a16:creationId xmlns:a16="http://schemas.microsoft.com/office/drawing/2014/main" xmlns="" id="{E4C26CD5-34F3-447A-AB99-996C787507D2}"/>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7" name="Text Placeholder 7">
            <a:extLst>
              <a:ext uri="{FF2B5EF4-FFF2-40B4-BE49-F238E27FC236}">
                <a16:creationId xmlns:a16="http://schemas.microsoft.com/office/drawing/2014/main" xmlns="" id="{6527FE76-EAF5-46DF-A8B1-057E2E101E6E}"/>
              </a:ext>
            </a:extLst>
          </p:cNvPr>
          <p:cNvSpPr>
            <a:spLocks noGrp="1"/>
          </p:cNvSpPr>
          <p:nvPr>
            <p:ph type="body" sz="quarter" idx="19" hasCustomPrompt="1"/>
          </p:nvPr>
        </p:nvSpPr>
        <p:spPr>
          <a:xfrm>
            <a:off x="457659" y="3868738"/>
            <a:ext cx="2606040" cy="457200"/>
          </a:xfrm>
        </p:spPr>
        <p:txBody>
          <a:bodyPr/>
          <a:lstStyle>
            <a:lvl1pPr>
              <a:defRPr sz="1400">
                <a:solidFill>
                  <a:schemeClr val="accent1"/>
                </a:solidFill>
              </a:defRPr>
            </a:lvl1pPr>
          </a:lstStyle>
          <a:p>
            <a:pPr lvl="0"/>
            <a:r>
              <a:rPr lang="en-US" dirty="0"/>
              <a:t>Type subhead in 14 pt orange | Max two lines</a:t>
            </a:r>
          </a:p>
        </p:txBody>
      </p:sp>
      <p:sp>
        <p:nvSpPr>
          <p:cNvPr id="20" name="Text Placeholder 7">
            <a:extLst>
              <a:ext uri="{FF2B5EF4-FFF2-40B4-BE49-F238E27FC236}">
                <a16:creationId xmlns:a16="http://schemas.microsoft.com/office/drawing/2014/main" xmlns="" id="{A3AD66D5-CC76-4534-BE48-B2161A8EDC68}"/>
              </a:ext>
            </a:extLst>
          </p:cNvPr>
          <p:cNvSpPr>
            <a:spLocks noGrp="1"/>
          </p:cNvSpPr>
          <p:nvPr>
            <p:ph type="body" sz="quarter" idx="20" hasCustomPrompt="1"/>
          </p:nvPr>
        </p:nvSpPr>
        <p:spPr>
          <a:xfrm>
            <a:off x="3287484" y="3868738"/>
            <a:ext cx="2606040" cy="457200"/>
          </a:xfrm>
        </p:spPr>
        <p:txBody>
          <a:bodyPr/>
          <a:lstStyle>
            <a:lvl1pPr>
              <a:defRPr sz="1400">
                <a:solidFill>
                  <a:schemeClr val="accent1"/>
                </a:solidFill>
              </a:defRPr>
            </a:lvl1pPr>
          </a:lstStyle>
          <a:p>
            <a:pPr lvl="0"/>
            <a:r>
              <a:rPr lang="en-US" dirty="0"/>
              <a:t>Type subhead in 14 pt orange | Max two lines</a:t>
            </a:r>
          </a:p>
        </p:txBody>
      </p:sp>
      <p:sp>
        <p:nvSpPr>
          <p:cNvPr id="21" name="Text Placeholder 7">
            <a:extLst>
              <a:ext uri="{FF2B5EF4-FFF2-40B4-BE49-F238E27FC236}">
                <a16:creationId xmlns:a16="http://schemas.microsoft.com/office/drawing/2014/main" xmlns="" id="{A0AF64BB-0F19-406C-A38C-9774B21BAC18}"/>
              </a:ext>
            </a:extLst>
          </p:cNvPr>
          <p:cNvSpPr>
            <a:spLocks noGrp="1"/>
          </p:cNvSpPr>
          <p:nvPr>
            <p:ph type="body" sz="quarter" idx="21" hasCustomPrompt="1"/>
          </p:nvPr>
        </p:nvSpPr>
        <p:spPr>
          <a:xfrm>
            <a:off x="6087834" y="3868738"/>
            <a:ext cx="2606040" cy="457200"/>
          </a:xfrm>
        </p:spPr>
        <p:txBody>
          <a:bodyPr/>
          <a:lstStyle>
            <a:lvl1pPr>
              <a:defRPr sz="1400">
                <a:solidFill>
                  <a:schemeClr val="accent1"/>
                </a:solidFill>
              </a:defRPr>
            </a:lvl1pPr>
          </a:lstStyle>
          <a:p>
            <a:pPr lvl="0"/>
            <a:r>
              <a:rPr lang="en-US" dirty="0"/>
              <a:t>Type subhead in 14 pt orange | Max two lines</a:t>
            </a:r>
          </a:p>
        </p:txBody>
      </p:sp>
      <p:sp>
        <p:nvSpPr>
          <p:cNvPr id="23"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31272681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Column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28798"/>
            <a:ext cx="164592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7" name="Text Placeholder 7"/>
          <p:cNvSpPr>
            <a:spLocks noGrp="1"/>
          </p:cNvSpPr>
          <p:nvPr>
            <p:ph type="body" sz="quarter" idx="15" hasCustomPrompt="1"/>
          </p:nvPr>
        </p:nvSpPr>
        <p:spPr>
          <a:xfrm>
            <a:off x="2085635" y="1828799"/>
            <a:ext cx="164592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3799796" y="1828799"/>
            <a:ext cx="1645920" cy="663575"/>
          </a:xfrm>
          <a:solidFill>
            <a:schemeClr val="accent4"/>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9" name="Text Placeholder 7"/>
          <p:cNvSpPr>
            <a:spLocks noGrp="1"/>
          </p:cNvSpPr>
          <p:nvPr>
            <p:ph type="body" sz="quarter" idx="17" hasCustomPrompt="1"/>
          </p:nvPr>
        </p:nvSpPr>
        <p:spPr>
          <a:xfrm>
            <a:off x="5513956" y="1828799"/>
            <a:ext cx="1645920" cy="663575"/>
          </a:xfrm>
          <a:solidFill>
            <a:schemeClr val="accent1"/>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0" name="Text Placeholder 7"/>
          <p:cNvSpPr>
            <a:spLocks noGrp="1"/>
          </p:cNvSpPr>
          <p:nvPr>
            <p:ph type="body" sz="quarter" idx="18" hasCustomPrompt="1"/>
          </p:nvPr>
        </p:nvSpPr>
        <p:spPr>
          <a:xfrm>
            <a:off x="7228115" y="1828799"/>
            <a:ext cx="1645920" cy="663575"/>
          </a:xfrm>
          <a:solidFill>
            <a:srgbClr val="A22B38"/>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5"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2" name="Text Placeholder 7"/>
          <p:cNvSpPr>
            <a:spLocks noGrp="1"/>
          </p:cNvSpPr>
          <p:nvPr>
            <p:ph type="body" sz="quarter" idx="20" hasCustomPrompt="1"/>
          </p:nvPr>
        </p:nvSpPr>
        <p:spPr>
          <a:xfrm>
            <a:off x="2085635"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3799796"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4" name="Text Placeholder 7"/>
          <p:cNvSpPr>
            <a:spLocks noGrp="1"/>
          </p:cNvSpPr>
          <p:nvPr>
            <p:ph type="body" sz="quarter" idx="22" hasCustomPrompt="1"/>
          </p:nvPr>
        </p:nvSpPr>
        <p:spPr>
          <a:xfrm>
            <a:off x="5513956"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5" name="Text Placeholder 7"/>
          <p:cNvSpPr>
            <a:spLocks noGrp="1"/>
          </p:cNvSpPr>
          <p:nvPr>
            <p:ph type="body" sz="quarter" idx="23" hasCustomPrompt="1"/>
          </p:nvPr>
        </p:nvSpPr>
        <p:spPr>
          <a:xfrm>
            <a:off x="7228116"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7" name="Text Placeholder 7">
            <a:extLst>
              <a:ext uri="{FF2B5EF4-FFF2-40B4-BE49-F238E27FC236}">
                <a16:creationId xmlns:a16="http://schemas.microsoft.com/office/drawing/2014/main" xmlns="" id="{B618BD47-FF2D-4F28-A6A1-AC6D6F55ADEA}"/>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0"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1386724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4 Column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28798"/>
            <a:ext cx="205740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7" name="Text Placeholder 7"/>
          <p:cNvSpPr>
            <a:spLocks noGrp="1"/>
          </p:cNvSpPr>
          <p:nvPr>
            <p:ph type="body" sz="quarter" idx="15" hasCustomPrompt="1"/>
          </p:nvPr>
        </p:nvSpPr>
        <p:spPr>
          <a:xfrm>
            <a:off x="2517436" y="1828799"/>
            <a:ext cx="205740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4663397" y="1828799"/>
            <a:ext cx="2057400" cy="663575"/>
          </a:xfrm>
          <a:solidFill>
            <a:schemeClr val="accent4"/>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9" name="Text Placeholder 7"/>
          <p:cNvSpPr>
            <a:spLocks noGrp="1"/>
          </p:cNvSpPr>
          <p:nvPr>
            <p:ph type="body" sz="quarter" idx="17" hasCustomPrompt="1"/>
          </p:nvPr>
        </p:nvSpPr>
        <p:spPr>
          <a:xfrm>
            <a:off x="6809357" y="1828799"/>
            <a:ext cx="2057400" cy="663575"/>
          </a:xfrm>
          <a:solidFill>
            <a:schemeClr val="accent1"/>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5"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2" name="Text Placeholder 7"/>
          <p:cNvSpPr>
            <a:spLocks noGrp="1"/>
          </p:cNvSpPr>
          <p:nvPr>
            <p:ph type="body" sz="quarter" idx="20" hasCustomPrompt="1"/>
          </p:nvPr>
        </p:nvSpPr>
        <p:spPr>
          <a:xfrm>
            <a:off x="2517436"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4663397"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4" name="Text Placeholder 7"/>
          <p:cNvSpPr>
            <a:spLocks noGrp="1"/>
          </p:cNvSpPr>
          <p:nvPr>
            <p:ph type="body" sz="quarter" idx="22" hasCustomPrompt="1"/>
          </p:nvPr>
        </p:nvSpPr>
        <p:spPr>
          <a:xfrm>
            <a:off x="6809357"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5" name="Text Placeholder 7">
            <a:extLst>
              <a:ext uri="{FF2B5EF4-FFF2-40B4-BE49-F238E27FC236}">
                <a16:creationId xmlns:a16="http://schemas.microsoft.com/office/drawing/2014/main" xmlns="" id="{D8B6576D-BE38-4862-BF49-409F9E9279B5}"/>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8"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14218351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 Column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28798"/>
            <a:ext cx="274320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7" name="Text Placeholder 7"/>
          <p:cNvSpPr>
            <a:spLocks noGrp="1"/>
          </p:cNvSpPr>
          <p:nvPr>
            <p:ph type="body" sz="quarter" idx="15" hasCustomPrompt="1"/>
          </p:nvPr>
        </p:nvSpPr>
        <p:spPr>
          <a:xfrm>
            <a:off x="3252220" y="1828798"/>
            <a:ext cx="274320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6132964" y="1828798"/>
            <a:ext cx="2743200" cy="663575"/>
          </a:xfrm>
          <a:solidFill>
            <a:schemeClr val="accent4"/>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5" y="2492372"/>
            <a:ext cx="27432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2" name="Text Placeholder 7"/>
          <p:cNvSpPr>
            <a:spLocks noGrp="1"/>
          </p:cNvSpPr>
          <p:nvPr>
            <p:ph type="body" sz="quarter" idx="20" hasCustomPrompt="1"/>
          </p:nvPr>
        </p:nvSpPr>
        <p:spPr>
          <a:xfrm>
            <a:off x="3252220" y="2492372"/>
            <a:ext cx="27432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6132964" y="2492372"/>
            <a:ext cx="27432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3" name="Text Placeholder 7">
            <a:extLst>
              <a:ext uri="{FF2B5EF4-FFF2-40B4-BE49-F238E27FC236}">
                <a16:creationId xmlns:a16="http://schemas.microsoft.com/office/drawing/2014/main" xmlns="" id="{A2CDFF47-ED53-43FD-9BBC-78701BFFA4F8}"/>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72183694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2 Column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4" y="1828801"/>
            <a:ext cx="411480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4735284" y="1828798"/>
            <a:ext cx="411480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4" y="2492372"/>
            <a:ext cx="41148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4735284" y="2492372"/>
            <a:ext cx="41148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1" name="Text Placeholder 7">
            <a:extLst>
              <a:ext uri="{FF2B5EF4-FFF2-40B4-BE49-F238E27FC236}">
                <a16:creationId xmlns:a16="http://schemas.microsoft.com/office/drawing/2014/main" xmlns="" id="{6BDB466E-A2B3-4E9F-A51F-6D8EA5C5658F}"/>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83790864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2 Photo w/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2 Photo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5" name="Picture Placeholder 8"/>
          <p:cNvSpPr>
            <a:spLocks noGrp="1"/>
          </p:cNvSpPr>
          <p:nvPr>
            <p:ph type="pic" sz="quarter" idx="23" hasCustomPrompt="1"/>
          </p:nvPr>
        </p:nvSpPr>
        <p:spPr>
          <a:xfrm>
            <a:off x="393247" y="1828800"/>
            <a:ext cx="4178753"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a:p>
            <a:endParaRPr lang="en-US" dirty="0"/>
          </a:p>
        </p:txBody>
      </p:sp>
      <p:sp>
        <p:nvSpPr>
          <p:cNvPr id="16" name="Text Placeholder 7"/>
          <p:cNvSpPr>
            <a:spLocks noGrp="1"/>
          </p:cNvSpPr>
          <p:nvPr>
            <p:ph type="body" sz="quarter" idx="24" hasCustomPrompt="1"/>
          </p:nvPr>
        </p:nvSpPr>
        <p:spPr>
          <a:xfrm>
            <a:off x="1883228" y="4470400"/>
            <a:ext cx="2688771" cy="1435100"/>
          </a:xfrm>
          <a:solidFill>
            <a:schemeClr val="tx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7" name="Picture Placeholder 8"/>
          <p:cNvSpPr>
            <a:spLocks noGrp="1"/>
          </p:cNvSpPr>
          <p:nvPr>
            <p:ph type="pic" sz="quarter" idx="25" hasCustomPrompt="1"/>
          </p:nvPr>
        </p:nvSpPr>
        <p:spPr>
          <a:xfrm>
            <a:off x="4572000" y="1828800"/>
            <a:ext cx="4286250"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a:p>
            <a:endParaRPr lang="en-US" dirty="0"/>
          </a:p>
        </p:txBody>
      </p:sp>
      <p:sp>
        <p:nvSpPr>
          <p:cNvPr id="18" name="Text Placeholder 7"/>
          <p:cNvSpPr>
            <a:spLocks noGrp="1"/>
          </p:cNvSpPr>
          <p:nvPr>
            <p:ph type="body" sz="quarter" idx="26" hasCustomPrompt="1"/>
          </p:nvPr>
        </p:nvSpPr>
        <p:spPr>
          <a:xfrm>
            <a:off x="6169914" y="4470400"/>
            <a:ext cx="2688336" cy="1435100"/>
          </a:xfrm>
          <a:solidFill>
            <a:schemeClr val="accent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1" name="Text Placeholder 7">
            <a:extLst>
              <a:ext uri="{FF2B5EF4-FFF2-40B4-BE49-F238E27FC236}">
                <a16:creationId xmlns:a16="http://schemas.microsoft.com/office/drawing/2014/main" xmlns="" id="{074C1D90-76B1-43FC-A4AD-940B5FED748C}"/>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2" name="Rectangle 11">
            <a:extLst>
              <a:ext uri="{FF2B5EF4-FFF2-40B4-BE49-F238E27FC236}">
                <a16:creationId xmlns:a16="http://schemas.microsoft.com/office/drawing/2014/main" xmlns="" id="{686A3C5B-39A6-4B75-B13C-0F503152CA07}"/>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rgbClr val="FFFFFF"/>
                </a:solidFill>
              </a:rPr>
              <a:t>For Image / Photography options. navigate to https://hub.uhg.com/sites/hub/Optum/Resources/Brand/Documents/Photo%20Library%20Overview_June2017.docx</a:t>
            </a:r>
          </a:p>
        </p:txBody>
      </p:sp>
      <p:sp>
        <p:nvSpPr>
          <p:cNvPr id="19"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1063444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3 Photo w/Caption">
    <p:spTree>
      <p:nvGrpSpPr>
        <p:cNvPr id="1" name=""/>
        <p:cNvGrpSpPr/>
        <p:nvPr/>
      </p:nvGrpSpPr>
      <p:grpSpPr>
        <a:xfrm>
          <a:off x="0" y="0"/>
          <a:ext cx="0" cy="0"/>
          <a:chOff x="0" y="0"/>
          <a:chExt cx="0" cy="0"/>
        </a:xfrm>
      </p:grpSpPr>
      <p:sp>
        <p:nvSpPr>
          <p:cNvPr id="9" name="Picture Placeholder 8"/>
          <p:cNvSpPr>
            <a:spLocks noGrp="1"/>
          </p:cNvSpPr>
          <p:nvPr>
            <p:ph type="pic" sz="quarter" idx="22" hasCustomPrompt="1"/>
          </p:nvPr>
        </p:nvSpPr>
        <p:spPr>
          <a:xfrm>
            <a:off x="385763" y="1828800"/>
            <a:ext cx="2832354"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1100" dirty="0"/>
          </a:p>
        </p:txBody>
      </p:sp>
      <p:sp>
        <p:nvSpPr>
          <p:cNvPr id="2" name="Title 1"/>
          <p:cNvSpPr>
            <a:spLocks noGrp="1"/>
          </p:cNvSpPr>
          <p:nvPr>
            <p:ph type="title" hasCustomPrompt="1"/>
          </p:nvPr>
        </p:nvSpPr>
        <p:spPr/>
        <p:txBody>
          <a:bodyPr/>
          <a:lstStyle>
            <a:lvl1pPr>
              <a:defRPr/>
            </a:lvl1pPr>
          </a:lstStyle>
          <a:p>
            <a:r>
              <a:rPr lang="en-US" dirty="0"/>
              <a:t>3 Photo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1653241" y="3873724"/>
            <a:ext cx="1558019" cy="2031776"/>
          </a:xfrm>
          <a:solidFill>
            <a:schemeClr val="tx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5" name="Picture Placeholder 8"/>
          <p:cNvSpPr>
            <a:spLocks noGrp="1"/>
          </p:cNvSpPr>
          <p:nvPr>
            <p:ph type="pic" sz="quarter" idx="23" hasCustomPrompt="1"/>
          </p:nvPr>
        </p:nvSpPr>
        <p:spPr>
          <a:xfrm>
            <a:off x="3214799" y="1828800"/>
            <a:ext cx="2832354"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6" name="Text Placeholder 7"/>
          <p:cNvSpPr>
            <a:spLocks noGrp="1"/>
          </p:cNvSpPr>
          <p:nvPr>
            <p:ph type="body" sz="quarter" idx="24" hasCustomPrompt="1"/>
          </p:nvPr>
        </p:nvSpPr>
        <p:spPr>
          <a:xfrm>
            <a:off x="4489134" y="3873724"/>
            <a:ext cx="1558019" cy="2031776"/>
          </a:xfrm>
          <a:solidFill>
            <a:schemeClr val="accent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7" name="Picture Placeholder 8"/>
          <p:cNvSpPr>
            <a:spLocks noGrp="1"/>
          </p:cNvSpPr>
          <p:nvPr>
            <p:ph type="pic" sz="quarter" idx="25" hasCustomPrompt="1"/>
          </p:nvPr>
        </p:nvSpPr>
        <p:spPr>
          <a:xfrm>
            <a:off x="6050554" y="1835374"/>
            <a:ext cx="2832354"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8" name="Text Placeholder 7"/>
          <p:cNvSpPr>
            <a:spLocks noGrp="1"/>
          </p:cNvSpPr>
          <p:nvPr>
            <p:ph type="body" sz="quarter" idx="26" hasCustomPrompt="1"/>
          </p:nvPr>
        </p:nvSpPr>
        <p:spPr>
          <a:xfrm>
            <a:off x="7324889" y="3873724"/>
            <a:ext cx="1558019" cy="2031776"/>
          </a:xfrm>
          <a:solidFill>
            <a:schemeClr val="accent4"/>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3" name="Text Placeholder 7">
            <a:extLst>
              <a:ext uri="{FF2B5EF4-FFF2-40B4-BE49-F238E27FC236}">
                <a16:creationId xmlns:a16="http://schemas.microsoft.com/office/drawing/2014/main" xmlns="" id="{1F67FAC8-26AF-48A1-938F-B5C40D744C18}"/>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4" name="Rectangle 13">
            <a:extLst>
              <a:ext uri="{FF2B5EF4-FFF2-40B4-BE49-F238E27FC236}">
                <a16:creationId xmlns:a16="http://schemas.microsoft.com/office/drawing/2014/main" xmlns="" id="{16FE12A9-0F8D-4398-85E1-B30CEE358CFA}"/>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rgbClr val="FFFFFF"/>
                </a:solidFill>
              </a:rPr>
              <a:t>For Image / Photography options. navigate to https://hub.uhg.com/sites/hub/Optum/Resources/Brand/Documents/Photo%20Library%20Overview_June2017.docx</a:t>
            </a:r>
          </a:p>
        </p:txBody>
      </p:sp>
      <p:sp>
        <p:nvSpPr>
          <p:cNvPr id="2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44471126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4 Photo w/Caption">
    <p:spTree>
      <p:nvGrpSpPr>
        <p:cNvPr id="1" name=""/>
        <p:cNvGrpSpPr/>
        <p:nvPr/>
      </p:nvGrpSpPr>
      <p:grpSpPr>
        <a:xfrm>
          <a:off x="0" y="0"/>
          <a:ext cx="0" cy="0"/>
          <a:chOff x="0" y="0"/>
          <a:chExt cx="0" cy="0"/>
        </a:xfrm>
      </p:grpSpPr>
      <p:sp>
        <p:nvSpPr>
          <p:cNvPr id="9" name="Picture Placeholder 8"/>
          <p:cNvSpPr>
            <a:spLocks noGrp="1"/>
          </p:cNvSpPr>
          <p:nvPr>
            <p:ph type="pic" sz="quarter" idx="22" hasCustomPrompt="1"/>
          </p:nvPr>
        </p:nvSpPr>
        <p:spPr>
          <a:xfrm>
            <a:off x="385763" y="1828801"/>
            <a:ext cx="2114550"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2" name="Title 1"/>
          <p:cNvSpPr>
            <a:spLocks noGrp="1"/>
          </p:cNvSpPr>
          <p:nvPr>
            <p:ph type="title" hasCustomPrompt="1"/>
          </p:nvPr>
        </p:nvSpPr>
        <p:spPr/>
        <p:txBody>
          <a:bodyPr/>
          <a:lstStyle>
            <a:lvl1pPr>
              <a:defRPr/>
            </a:lvl1pPr>
          </a:lstStyle>
          <a:p>
            <a:r>
              <a:rPr lang="en-US" dirty="0"/>
              <a:t>4 Photo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5" name="Picture Placeholder 8"/>
          <p:cNvSpPr>
            <a:spLocks noGrp="1"/>
          </p:cNvSpPr>
          <p:nvPr>
            <p:ph type="pic" sz="quarter" idx="23" hasCustomPrompt="1"/>
          </p:nvPr>
        </p:nvSpPr>
        <p:spPr>
          <a:xfrm>
            <a:off x="2500313" y="1828801"/>
            <a:ext cx="2118122"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7" name="Picture Placeholder 8"/>
          <p:cNvSpPr>
            <a:spLocks noGrp="1"/>
          </p:cNvSpPr>
          <p:nvPr>
            <p:ph type="pic" sz="quarter" idx="25" hasCustomPrompt="1"/>
          </p:nvPr>
        </p:nvSpPr>
        <p:spPr>
          <a:xfrm>
            <a:off x="4618434" y="1826531"/>
            <a:ext cx="2116336"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3" name="Picture Placeholder 8"/>
          <p:cNvSpPr>
            <a:spLocks noGrp="1"/>
          </p:cNvSpPr>
          <p:nvPr>
            <p:ph type="pic" sz="quarter" idx="27" hasCustomPrompt="1"/>
          </p:nvPr>
        </p:nvSpPr>
        <p:spPr>
          <a:xfrm>
            <a:off x="6732985" y="1826531"/>
            <a:ext cx="2125266"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8" name="Text Placeholder 7"/>
          <p:cNvSpPr>
            <a:spLocks noGrp="1"/>
          </p:cNvSpPr>
          <p:nvPr>
            <p:ph type="body" sz="quarter" idx="14" hasCustomPrompt="1"/>
          </p:nvPr>
        </p:nvSpPr>
        <p:spPr>
          <a:xfrm>
            <a:off x="1404257" y="2971800"/>
            <a:ext cx="1096055" cy="1439408"/>
          </a:xfrm>
          <a:solidFill>
            <a:schemeClr val="tx1"/>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6" name="Text Placeholder 7"/>
          <p:cNvSpPr>
            <a:spLocks noGrp="1"/>
          </p:cNvSpPr>
          <p:nvPr>
            <p:ph type="body" sz="quarter" idx="24" hasCustomPrompt="1"/>
          </p:nvPr>
        </p:nvSpPr>
        <p:spPr>
          <a:xfrm>
            <a:off x="3522379" y="2971800"/>
            <a:ext cx="1096055" cy="1439408"/>
          </a:xfrm>
          <a:solidFill>
            <a:schemeClr val="accent2"/>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8" name="Text Placeholder 7"/>
          <p:cNvSpPr>
            <a:spLocks noGrp="1"/>
          </p:cNvSpPr>
          <p:nvPr>
            <p:ph type="body" sz="quarter" idx="26" hasCustomPrompt="1"/>
          </p:nvPr>
        </p:nvSpPr>
        <p:spPr>
          <a:xfrm>
            <a:off x="5638714" y="2971800"/>
            <a:ext cx="1096055" cy="1439408"/>
          </a:xfrm>
          <a:solidFill>
            <a:schemeClr val="accent4"/>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4" name="Text Placeholder 7"/>
          <p:cNvSpPr>
            <a:spLocks noGrp="1"/>
          </p:cNvSpPr>
          <p:nvPr>
            <p:ph type="body" sz="quarter" idx="28" hasCustomPrompt="1"/>
          </p:nvPr>
        </p:nvSpPr>
        <p:spPr>
          <a:xfrm>
            <a:off x="7762195" y="2971800"/>
            <a:ext cx="1096055" cy="1439408"/>
          </a:xfrm>
          <a:solidFill>
            <a:schemeClr val="accent1"/>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9" name="Text Placeholder 7">
            <a:extLst>
              <a:ext uri="{FF2B5EF4-FFF2-40B4-BE49-F238E27FC236}">
                <a16:creationId xmlns:a16="http://schemas.microsoft.com/office/drawing/2014/main" xmlns="" id="{6C1780D9-CEF1-4E3B-B6D6-225DD4E899A6}"/>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0" name="Rectangle 19">
            <a:extLst>
              <a:ext uri="{FF2B5EF4-FFF2-40B4-BE49-F238E27FC236}">
                <a16:creationId xmlns:a16="http://schemas.microsoft.com/office/drawing/2014/main" xmlns="" id="{4E46FB58-FC63-4566-A85A-FFE982D1BBB2}"/>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rgbClr val="FFFFFF"/>
                </a:solidFill>
              </a:rPr>
              <a:t>For Image / Photography options. navigate to https://hub.uhg.com/sites/hub/Optum/Resources/Brand/Documents/Photo%20Library%20Overview_June2017.docx</a:t>
            </a:r>
          </a:p>
        </p:txBody>
      </p:sp>
      <p:sp>
        <p:nvSpPr>
          <p:cNvPr id="23"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6468882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5 Photo w/Caption">
    <p:spTree>
      <p:nvGrpSpPr>
        <p:cNvPr id="1" name=""/>
        <p:cNvGrpSpPr/>
        <p:nvPr/>
      </p:nvGrpSpPr>
      <p:grpSpPr>
        <a:xfrm>
          <a:off x="0" y="0"/>
          <a:ext cx="0" cy="0"/>
          <a:chOff x="0" y="0"/>
          <a:chExt cx="0" cy="0"/>
        </a:xfrm>
      </p:grpSpPr>
      <p:sp>
        <p:nvSpPr>
          <p:cNvPr id="9" name="Picture Placeholder 8"/>
          <p:cNvSpPr>
            <a:spLocks noGrp="1"/>
          </p:cNvSpPr>
          <p:nvPr>
            <p:ph type="pic" sz="quarter" idx="22" hasCustomPrompt="1"/>
          </p:nvPr>
        </p:nvSpPr>
        <p:spPr>
          <a:xfrm>
            <a:off x="385762"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2" name="Title 1"/>
          <p:cNvSpPr>
            <a:spLocks noGrp="1"/>
          </p:cNvSpPr>
          <p:nvPr>
            <p:ph type="title" hasCustomPrompt="1"/>
          </p:nvPr>
        </p:nvSpPr>
        <p:spPr/>
        <p:txBody>
          <a:bodyPr/>
          <a:lstStyle>
            <a:lvl1pPr>
              <a:defRPr/>
            </a:lvl1pPr>
          </a:lstStyle>
          <a:p>
            <a:r>
              <a:rPr lang="en-US" dirty="0"/>
              <a:t>5 Photo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5" name="Picture Placeholder 8"/>
          <p:cNvSpPr>
            <a:spLocks noGrp="1"/>
          </p:cNvSpPr>
          <p:nvPr>
            <p:ph type="pic" sz="quarter" idx="23" hasCustomPrompt="1"/>
          </p:nvPr>
        </p:nvSpPr>
        <p:spPr>
          <a:xfrm>
            <a:off x="2082842"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7" name="Picture Placeholder 8"/>
          <p:cNvSpPr>
            <a:spLocks noGrp="1"/>
          </p:cNvSpPr>
          <p:nvPr>
            <p:ph type="pic" sz="quarter" idx="25" hasCustomPrompt="1"/>
          </p:nvPr>
        </p:nvSpPr>
        <p:spPr>
          <a:xfrm>
            <a:off x="3779921" y="1826532"/>
            <a:ext cx="1680210" cy="1974141"/>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3" name="Picture Placeholder 8"/>
          <p:cNvSpPr>
            <a:spLocks noGrp="1"/>
          </p:cNvSpPr>
          <p:nvPr>
            <p:ph type="pic" sz="quarter" idx="27" hasCustomPrompt="1"/>
          </p:nvPr>
        </p:nvSpPr>
        <p:spPr>
          <a:xfrm>
            <a:off x="5477001"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9" name="Picture Placeholder 8"/>
          <p:cNvSpPr>
            <a:spLocks noGrp="1"/>
          </p:cNvSpPr>
          <p:nvPr>
            <p:ph type="pic" sz="quarter" idx="29" hasCustomPrompt="1"/>
          </p:nvPr>
        </p:nvSpPr>
        <p:spPr>
          <a:xfrm>
            <a:off x="7174081"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8" name="Text Placeholder 7"/>
          <p:cNvSpPr>
            <a:spLocks noGrp="1"/>
          </p:cNvSpPr>
          <p:nvPr>
            <p:ph type="body" sz="quarter" idx="14" hasCustomPrompt="1"/>
          </p:nvPr>
        </p:nvSpPr>
        <p:spPr>
          <a:xfrm>
            <a:off x="1228452" y="2700790"/>
            <a:ext cx="837520" cy="1099883"/>
          </a:xfrm>
          <a:solidFill>
            <a:schemeClr val="tx2"/>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a:t>
            </a:r>
            <a:br>
              <a:rPr lang="en-US" dirty="0"/>
            </a:br>
            <a:r>
              <a:rPr lang="en-US" dirty="0"/>
              <a:t>Remove </a:t>
            </a:r>
            <a:br>
              <a:rPr lang="en-US" dirty="0"/>
            </a:br>
            <a:r>
              <a:rPr lang="en-US" dirty="0"/>
              <a:t>if not needed</a:t>
            </a:r>
          </a:p>
        </p:txBody>
      </p:sp>
      <p:sp>
        <p:nvSpPr>
          <p:cNvPr id="16" name="Text Placeholder 7"/>
          <p:cNvSpPr>
            <a:spLocks noGrp="1"/>
          </p:cNvSpPr>
          <p:nvPr>
            <p:ph type="body" sz="quarter" idx="24" hasCustomPrompt="1"/>
          </p:nvPr>
        </p:nvSpPr>
        <p:spPr>
          <a:xfrm>
            <a:off x="2925532" y="2700790"/>
            <a:ext cx="837520" cy="1099883"/>
          </a:xfrm>
          <a:solidFill>
            <a:schemeClr val="accent2"/>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18" name="Text Placeholder 7"/>
          <p:cNvSpPr>
            <a:spLocks noGrp="1"/>
          </p:cNvSpPr>
          <p:nvPr>
            <p:ph type="body" sz="quarter" idx="26" hasCustomPrompt="1"/>
          </p:nvPr>
        </p:nvSpPr>
        <p:spPr>
          <a:xfrm>
            <a:off x="4622612" y="2700790"/>
            <a:ext cx="837520" cy="1099883"/>
          </a:xfrm>
          <a:solidFill>
            <a:schemeClr val="accent4"/>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14" name="Text Placeholder 7"/>
          <p:cNvSpPr>
            <a:spLocks noGrp="1"/>
          </p:cNvSpPr>
          <p:nvPr>
            <p:ph type="body" sz="quarter" idx="28" hasCustomPrompt="1"/>
          </p:nvPr>
        </p:nvSpPr>
        <p:spPr>
          <a:xfrm>
            <a:off x="6319692" y="2700790"/>
            <a:ext cx="837520" cy="1099883"/>
          </a:xfrm>
          <a:solidFill>
            <a:schemeClr val="accent1"/>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20" name="Text Placeholder 7"/>
          <p:cNvSpPr>
            <a:spLocks noGrp="1"/>
          </p:cNvSpPr>
          <p:nvPr>
            <p:ph type="body" sz="quarter" idx="30" hasCustomPrompt="1"/>
          </p:nvPr>
        </p:nvSpPr>
        <p:spPr>
          <a:xfrm>
            <a:off x="7996578" y="2700790"/>
            <a:ext cx="837520" cy="1099883"/>
          </a:xfrm>
          <a:solidFill>
            <a:srgbClr val="A22B38"/>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21" name="Text Placeholder 7">
            <a:extLst>
              <a:ext uri="{FF2B5EF4-FFF2-40B4-BE49-F238E27FC236}">
                <a16:creationId xmlns:a16="http://schemas.microsoft.com/office/drawing/2014/main" xmlns="" id="{2E67BFEE-381A-4A6D-8DFD-43CABE625885}"/>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2" name="Rectangle 21">
            <a:extLst>
              <a:ext uri="{FF2B5EF4-FFF2-40B4-BE49-F238E27FC236}">
                <a16:creationId xmlns:a16="http://schemas.microsoft.com/office/drawing/2014/main" xmlns="" id="{64766648-7D79-47FB-9296-5A4F029FE3A5}"/>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rgbClr val="FFFFFF"/>
                </a:solidFill>
              </a:rPr>
              <a:t>For Image / Photography options. navigate to https://hub.uhg.com/sites/hub/Optum/Resources/Brand/Documents/Photo%20Library%20Overview_June2017.docx</a:t>
            </a:r>
          </a:p>
        </p:txBody>
      </p:sp>
      <p:sp>
        <p:nvSpPr>
          <p:cNvPr id="25"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84952758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5 Column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Column icon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28797"/>
            <a:ext cx="1645920" cy="1970316"/>
          </a:xfrm>
          <a:solidFill>
            <a:schemeClr val="tx2"/>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27" name="Text Placeholder 7"/>
          <p:cNvSpPr>
            <a:spLocks noGrp="1"/>
          </p:cNvSpPr>
          <p:nvPr>
            <p:ph type="body" sz="quarter" idx="15" hasCustomPrompt="1"/>
          </p:nvPr>
        </p:nvSpPr>
        <p:spPr>
          <a:xfrm>
            <a:off x="2085635" y="1828798"/>
            <a:ext cx="1645920" cy="1970316"/>
          </a:xfrm>
          <a:solidFill>
            <a:schemeClr val="accent2"/>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28" name="Text Placeholder 7"/>
          <p:cNvSpPr>
            <a:spLocks noGrp="1"/>
          </p:cNvSpPr>
          <p:nvPr>
            <p:ph type="body" sz="quarter" idx="16" hasCustomPrompt="1"/>
          </p:nvPr>
        </p:nvSpPr>
        <p:spPr>
          <a:xfrm>
            <a:off x="3799796" y="1828798"/>
            <a:ext cx="1645920" cy="1970316"/>
          </a:xfrm>
          <a:solidFill>
            <a:schemeClr val="accent4"/>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29" name="Text Placeholder 7"/>
          <p:cNvSpPr>
            <a:spLocks noGrp="1"/>
          </p:cNvSpPr>
          <p:nvPr>
            <p:ph type="body" sz="quarter" idx="17" hasCustomPrompt="1"/>
          </p:nvPr>
        </p:nvSpPr>
        <p:spPr>
          <a:xfrm>
            <a:off x="5513956" y="1828798"/>
            <a:ext cx="1645920" cy="1970316"/>
          </a:xfrm>
          <a:solidFill>
            <a:schemeClr val="accent1"/>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30" name="Text Placeholder 7"/>
          <p:cNvSpPr>
            <a:spLocks noGrp="1"/>
          </p:cNvSpPr>
          <p:nvPr>
            <p:ph type="body" sz="quarter" idx="18" hasCustomPrompt="1"/>
          </p:nvPr>
        </p:nvSpPr>
        <p:spPr>
          <a:xfrm>
            <a:off x="7228115" y="1828798"/>
            <a:ext cx="1645920" cy="1970316"/>
          </a:xfrm>
          <a:solidFill>
            <a:srgbClr val="A22B38"/>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31" name="Text Placeholder 7"/>
          <p:cNvSpPr>
            <a:spLocks noGrp="1"/>
          </p:cNvSpPr>
          <p:nvPr>
            <p:ph type="body" sz="quarter" idx="19" hasCustomPrompt="1"/>
          </p:nvPr>
        </p:nvSpPr>
        <p:spPr>
          <a:xfrm>
            <a:off x="371475"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17" name="Text Placeholder 7"/>
          <p:cNvSpPr>
            <a:spLocks noGrp="1"/>
          </p:cNvSpPr>
          <p:nvPr>
            <p:ph type="body" sz="quarter" idx="20" hasCustomPrompt="1"/>
          </p:nvPr>
        </p:nvSpPr>
        <p:spPr>
          <a:xfrm>
            <a:off x="2081553"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18" name="Text Placeholder 7"/>
          <p:cNvSpPr>
            <a:spLocks noGrp="1"/>
          </p:cNvSpPr>
          <p:nvPr>
            <p:ph type="body" sz="quarter" idx="21" hasCustomPrompt="1"/>
          </p:nvPr>
        </p:nvSpPr>
        <p:spPr>
          <a:xfrm>
            <a:off x="3791631"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19" name="Text Placeholder 7"/>
          <p:cNvSpPr>
            <a:spLocks noGrp="1"/>
          </p:cNvSpPr>
          <p:nvPr>
            <p:ph type="body" sz="quarter" idx="22" hasCustomPrompt="1"/>
          </p:nvPr>
        </p:nvSpPr>
        <p:spPr>
          <a:xfrm>
            <a:off x="5501709"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20" name="Text Placeholder 7"/>
          <p:cNvSpPr>
            <a:spLocks noGrp="1"/>
          </p:cNvSpPr>
          <p:nvPr>
            <p:ph type="body" sz="quarter" idx="23" hasCustomPrompt="1"/>
          </p:nvPr>
        </p:nvSpPr>
        <p:spPr>
          <a:xfrm>
            <a:off x="7211787"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21" name="Text Placeholder 7">
            <a:extLst>
              <a:ext uri="{FF2B5EF4-FFF2-40B4-BE49-F238E27FC236}">
                <a16:creationId xmlns:a16="http://schemas.microsoft.com/office/drawing/2014/main" xmlns="" id="{1631B6F8-C198-462C-AF03-A48233B06B51}"/>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164262522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3 Row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 row icon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61456"/>
            <a:ext cx="1273088" cy="1307592"/>
          </a:xfrm>
          <a:solidFill>
            <a:schemeClr val="tx2"/>
          </a:solidFill>
        </p:spPr>
        <p:txBody>
          <a:bodyPr lIns="137160" rIns="18288" anchor="ctr"/>
          <a:lstStyle>
            <a:lvl1pPr algn="l">
              <a:lnSpc>
                <a:spcPct val="90000"/>
              </a:lnSpc>
              <a:spcBef>
                <a:spcPts val="0"/>
              </a:spcBef>
              <a:spcAft>
                <a:spcPts val="0"/>
              </a:spcAft>
              <a:defRPr sz="900">
                <a:solidFill>
                  <a:schemeClr val="tx1">
                    <a:lumMod val="20000"/>
                    <a:lumOff val="80000"/>
                  </a:schemeClr>
                </a:solidFill>
              </a:defRPr>
            </a:lvl1pPr>
          </a:lstStyle>
          <a:p>
            <a:pPr lvl="0"/>
            <a:r>
              <a:rPr lang="en-US" dirty="0"/>
              <a:t>[Place icon here. </a:t>
            </a:r>
            <a:br>
              <a:rPr lang="en-US" dirty="0"/>
            </a:br>
            <a:r>
              <a:rPr lang="en-US" dirty="0"/>
              <a:t>To  remove text, place cursor then </a:t>
            </a:r>
            <a:br>
              <a:rPr lang="en-US" dirty="0"/>
            </a:br>
            <a:r>
              <a:rPr lang="en-US" dirty="0"/>
              <a:t>hit space bar.]</a:t>
            </a:r>
          </a:p>
        </p:txBody>
      </p:sp>
      <p:sp>
        <p:nvSpPr>
          <p:cNvPr id="28" name="Text Placeholder 7"/>
          <p:cNvSpPr>
            <a:spLocks noGrp="1"/>
          </p:cNvSpPr>
          <p:nvPr>
            <p:ph type="body" sz="quarter" idx="16" hasCustomPrompt="1"/>
          </p:nvPr>
        </p:nvSpPr>
        <p:spPr>
          <a:xfrm>
            <a:off x="371475" y="3223758"/>
            <a:ext cx="1273088" cy="1307592"/>
          </a:xfrm>
          <a:solidFill>
            <a:schemeClr val="accent2"/>
          </a:solidFill>
        </p:spPr>
        <p:txBody>
          <a:bodyPr lIns="137160" rIns="18288" anchor="ctr"/>
          <a:lstStyle>
            <a:lvl1pPr algn="l">
              <a:lnSpc>
                <a:spcPct val="90000"/>
              </a:lnSpc>
              <a:spcBef>
                <a:spcPts val="0"/>
              </a:spcBef>
              <a:spcAft>
                <a:spcPts val="0"/>
              </a:spcAft>
              <a:defRPr sz="900">
                <a:solidFill>
                  <a:schemeClr val="tx1">
                    <a:lumMod val="20000"/>
                    <a:lumOff val="80000"/>
                  </a:schemeClr>
                </a:solidFill>
              </a:defRPr>
            </a:lvl1pPr>
          </a:lstStyle>
          <a:p>
            <a:pPr lvl="0"/>
            <a:r>
              <a:rPr lang="en-US" dirty="0"/>
              <a:t>[Place icon here. </a:t>
            </a:r>
            <a:br>
              <a:rPr lang="en-US" dirty="0"/>
            </a:br>
            <a:r>
              <a:rPr lang="en-US" dirty="0"/>
              <a:t>To  remove text, place cursor then </a:t>
            </a:r>
            <a:br>
              <a:rPr lang="en-US" dirty="0"/>
            </a:br>
            <a:r>
              <a:rPr lang="en-US" dirty="0"/>
              <a:t>hit space bar.]</a:t>
            </a:r>
          </a:p>
        </p:txBody>
      </p:sp>
      <p:sp>
        <p:nvSpPr>
          <p:cNvPr id="29" name="Text Placeholder 7"/>
          <p:cNvSpPr>
            <a:spLocks noGrp="1"/>
          </p:cNvSpPr>
          <p:nvPr>
            <p:ph type="body" sz="quarter" idx="17" hasCustomPrompt="1"/>
          </p:nvPr>
        </p:nvSpPr>
        <p:spPr>
          <a:xfrm>
            <a:off x="371475" y="4586060"/>
            <a:ext cx="1273088" cy="1307592"/>
          </a:xfrm>
          <a:solidFill>
            <a:schemeClr val="accent4"/>
          </a:solidFill>
        </p:spPr>
        <p:txBody>
          <a:bodyPr lIns="137160" rIns="18288" anchor="ctr"/>
          <a:lstStyle>
            <a:lvl1pPr algn="l">
              <a:lnSpc>
                <a:spcPct val="90000"/>
              </a:lnSpc>
              <a:spcBef>
                <a:spcPts val="0"/>
              </a:spcBef>
              <a:spcAft>
                <a:spcPts val="0"/>
              </a:spcAft>
              <a:defRPr sz="900">
                <a:solidFill>
                  <a:schemeClr val="tx1">
                    <a:lumMod val="20000"/>
                    <a:lumOff val="80000"/>
                  </a:schemeClr>
                </a:solidFill>
              </a:defRPr>
            </a:lvl1pPr>
          </a:lstStyle>
          <a:p>
            <a:pPr lvl="0"/>
            <a:r>
              <a:rPr lang="en-US" dirty="0"/>
              <a:t>[Place icon here. </a:t>
            </a:r>
            <a:br>
              <a:rPr lang="en-US" dirty="0"/>
            </a:br>
            <a:r>
              <a:rPr lang="en-US" dirty="0"/>
              <a:t>To  remove text, place cursor then </a:t>
            </a:r>
            <a:br>
              <a:rPr lang="en-US" dirty="0"/>
            </a:br>
            <a:r>
              <a:rPr lang="en-US" dirty="0"/>
              <a:t>hit space bar.]</a:t>
            </a:r>
          </a:p>
        </p:txBody>
      </p:sp>
      <p:sp>
        <p:nvSpPr>
          <p:cNvPr id="9" name="Text Placeholder 8"/>
          <p:cNvSpPr>
            <a:spLocks noGrp="1"/>
          </p:cNvSpPr>
          <p:nvPr>
            <p:ph type="body" sz="quarter" idx="18" hasCustomPrompt="1"/>
          </p:nvPr>
        </p:nvSpPr>
        <p:spPr>
          <a:xfrm>
            <a:off x="1738653" y="1861456"/>
            <a:ext cx="7116876" cy="1280160"/>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1738653" y="3242808"/>
            <a:ext cx="7116876" cy="1280160"/>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1738653" y="4624161"/>
            <a:ext cx="7116876" cy="1280160"/>
          </a:xfrm>
        </p:spPr>
        <p:txBody>
          <a:bodyPr/>
          <a:lstStyle>
            <a:lvl1pPr>
              <a:defRPr sz="1600"/>
            </a:lvl1pPr>
            <a:lvl2pPr>
              <a:defRPr sz="1400"/>
            </a:lvl2pPr>
          </a:lstStyle>
          <a:p>
            <a:pPr lvl="0"/>
            <a:r>
              <a:rPr lang="en-US" dirty="0"/>
              <a:t>Level 1 text is 18 pt, hit return then Tab to get to level 2 – 14 pt gray</a:t>
            </a:r>
          </a:p>
          <a:p>
            <a:pPr lvl="1"/>
            <a:r>
              <a:rPr lang="en-US" dirty="0"/>
              <a:t>Second level</a:t>
            </a:r>
          </a:p>
        </p:txBody>
      </p:sp>
      <p:sp>
        <p:nvSpPr>
          <p:cNvPr id="13" name="Text Placeholder 7">
            <a:extLst>
              <a:ext uri="{FF2B5EF4-FFF2-40B4-BE49-F238E27FC236}">
                <a16:creationId xmlns:a16="http://schemas.microsoft.com/office/drawing/2014/main" xmlns="" id="{57CB5724-7345-4477-B6C2-91683C0C2C99}"/>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4807896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4 Row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4 row icon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61456"/>
            <a:ext cx="1275588" cy="987552"/>
          </a:xfrm>
          <a:solidFill>
            <a:schemeClr val="tx2"/>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8" name="Text Placeholder 7"/>
          <p:cNvSpPr>
            <a:spLocks noGrp="1"/>
          </p:cNvSpPr>
          <p:nvPr>
            <p:ph type="body" sz="quarter" idx="16" hasCustomPrompt="1"/>
          </p:nvPr>
        </p:nvSpPr>
        <p:spPr>
          <a:xfrm>
            <a:off x="371475" y="2887905"/>
            <a:ext cx="1275588" cy="987552"/>
          </a:xfrm>
          <a:solidFill>
            <a:schemeClr val="accent2"/>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9" name="Text Placeholder 7"/>
          <p:cNvSpPr>
            <a:spLocks noGrp="1"/>
          </p:cNvSpPr>
          <p:nvPr>
            <p:ph type="body" sz="quarter" idx="17" hasCustomPrompt="1"/>
          </p:nvPr>
        </p:nvSpPr>
        <p:spPr>
          <a:xfrm>
            <a:off x="371475" y="3914354"/>
            <a:ext cx="1275588" cy="987552"/>
          </a:xfrm>
          <a:solidFill>
            <a:schemeClr val="accent4"/>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9" name="Text Placeholder 8"/>
          <p:cNvSpPr>
            <a:spLocks noGrp="1"/>
          </p:cNvSpPr>
          <p:nvPr>
            <p:ph type="body" sz="quarter" idx="18" hasCustomPrompt="1"/>
          </p:nvPr>
        </p:nvSpPr>
        <p:spPr>
          <a:xfrm>
            <a:off x="1709737" y="1861456"/>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1709737" y="2888302"/>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1712458" y="3914354"/>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3" name="Text Placeholder 7"/>
          <p:cNvSpPr>
            <a:spLocks noGrp="1"/>
          </p:cNvSpPr>
          <p:nvPr>
            <p:ph type="body" sz="quarter" idx="21" hasCustomPrompt="1"/>
          </p:nvPr>
        </p:nvSpPr>
        <p:spPr>
          <a:xfrm>
            <a:off x="371475" y="4940802"/>
            <a:ext cx="1275588" cy="987552"/>
          </a:xfrm>
          <a:solidFill>
            <a:schemeClr val="accent1"/>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14" name="Text Placeholder 8"/>
          <p:cNvSpPr>
            <a:spLocks noGrp="1"/>
          </p:cNvSpPr>
          <p:nvPr>
            <p:ph type="body" sz="quarter" idx="22" hasCustomPrompt="1"/>
          </p:nvPr>
        </p:nvSpPr>
        <p:spPr>
          <a:xfrm>
            <a:off x="1712458" y="4940406"/>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5" name="Text Placeholder 7">
            <a:extLst>
              <a:ext uri="{FF2B5EF4-FFF2-40B4-BE49-F238E27FC236}">
                <a16:creationId xmlns:a16="http://schemas.microsoft.com/office/drawing/2014/main" xmlns="" id="{689CC0DE-8E88-4C4F-BBB8-CB102DA4C7E9}"/>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8"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420713470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5 Row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row icon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6" y="1861456"/>
            <a:ext cx="787853" cy="768096"/>
          </a:xfrm>
          <a:solidFill>
            <a:schemeClr val="tx2"/>
          </a:solidFill>
        </p:spPr>
        <p:txBody>
          <a:bodyPr lIns="45720" anchor="ctr"/>
          <a:lstStyle>
            <a:lvl1pPr algn="l">
              <a:lnSpc>
                <a:spcPct val="90000"/>
              </a:lnSpc>
              <a:spcBef>
                <a:spcPts val="0"/>
              </a:spcBef>
              <a:spcAft>
                <a:spcPts val="0"/>
              </a:spcAft>
              <a:defRPr sz="600">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8" name="Text Placeholder 7"/>
          <p:cNvSpPr>
            <a:spLocks noGrp="1"/>
          </p:cNvSpPr>
          <p:nvPr>
            <p:ph type="body" sz="quarter" idx="16" hasCustomPrompt="1"/>
          </p:nvPr>
        </p:nvSpPr>
        <p:spPr>
          <a:xfrm>
            <a:off x="371476" y="2681880"/>
            <a:ext cx="787853" cy="768096"/>
          </a:xfrm>
          <a:solidFill>
            <a:schemeClr val="accent2"/>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9" name="Text Placeholder 7"/>
          <p:cNvSpPr>
            <a:spLocks noGrp="1"/>
          </p:cNvSpPr>
          <p:nvPr>
            <p:ph type="body" sz="quarter" idx="17" hasCustomPrompt="1"/>
          </p:nvPr>
        </p:nvSpPr>
        <p:spPr>
          <a:xfrm>
            <a:off x="371476" y="3502304"/>
            <a:ext cx="787853" cy="768096"/>
          </a:xfrm>
          <a:solidFill>
            <a:schemeClr val="accent4"/>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9" name="Text Placeholder 8"/>
          <p:cNvSpPr>
            <a:spLocks noGrp="1"/>
          </p:cNvSpPr>
          <p:nvPr>
            <p:ph type="body" sz="quarter" idx="18" hasCustomPrompt="1"/>
          </p:nvPr>
        </p:nvSpPr>
        <p:spPr>
          <a:xfrm>
            <a:off x="1221922" y="1861456"/>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1224643" y="2679568"/>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1224643" y="3497680"/>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3" name="Text Placeholder 7"/>
          <p:cNvSpPr>
            <a:spLocks noGrp="1"/>
          </p:cNvSpPr>
          <p:nvPr>
            <p:ph type="body" sz="quarter" idx="21" hasCustomPrompt="1"/>
          </p:nvPr>
        </p:nvSpPr>
        <p:spPr>
          <a:xfrm>
            <a:off x="371476" y="4322728"/>
            <a:ext cx="787853" cy="768096"/>
          </a:xfrm>
          <a:solidFill>
            <a:schemeClr val="accent1"/>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14" name="Text Placeholder 8"/>
          <p:cNvSpPr>
            <a:spLocks noGrp="1"/>
          </p:cNvSpPr>
          <p:nvPr>
            <p:ph type="body" sz="quarter" idx="22" hasCustomPrompt="1"/>
          </p:nvPr>
        </p:nvSpPr>
        <p:spPr>
          <a:xfrm>
            <a:off x="1221922" y="4315792"/>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5" name="Text Placeholder 7"/>
          <p:cNvSpPr>
            <a:spLocks noGrp="1"/>
          </p:cNvSpPr>
          <p:nvPr>
            <p:ph type="body" sz="quarter" idx="23" hasCustomPrompt="1"/>
          </p:nvPr>
        </p:nvSpPr>
        <p:spPr>
          <a:xfrm>
            <a:off x="371476" y="5143150"/>
            <a:ext cx="787853" cy="768096"/>
          </a:xfrm>
          <a:solidFill>
            <a:srgbClr val="A22B38"/>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16" name="Text Placeholder 8"/>
          <p:cNvSpPr>
            <a:spLocks noGrp="1"/>
          </p:cNvSpPr>
          <p:nvPr>
            <p:ph type="body" sz="quarter" idx="24" hasCustomPrompt="1"/>
          </p:nvPr>
        </p:nvSpPr>
        <p:spPr>
          <a:xfrm>
            <a:off x="1224643" y="5133905"/>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7" name="Text Placeholder 7">
            <a:extLst>
              <a:ext uri="{FF2B5EF4-FFF2-40B4-BE49-F238E27FC236}">
                <a16:creationId xmlns:a16="http://schemas.microsoft.com/office/drawing/2014/main" xmlns="" id="{0B0E6FC2-94CC-4D51-BB6C-4536953739D6}"/>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0"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40258746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3 Row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 row w/photo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9" name="Text Placeholder 8"/>
          <p:cNvSpPr>
            <a:spLocks noGrp="1"/>
          </p:cNvSpPr>
          <p:nvPr>
            <p:ph type="body" sz="quarter" idx="18" hasCustomPrompt="1"/>
          </p:nvPr>
        </p:nvSpPr>
        <p:spPr>
          <a:xfrm>
            <a:off x="371475" y="1861456"/>
            <a:ext cx="5572126" cy="128016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371475" y="3242808"/>
            <a:ext cx="5572126" cy="128016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371475" y="4624161"/>
            <a:ext cx="5572126" cy="128016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12" name="Text Placeholder 7">
            <a:extLst>
              <a:ext uri="{FF2B5EF4-FFF2-40B4-BE49-F238E27FC236}">
                <a16:creationId xmlns:a16="http://schemas.microsoft.com/office/drawing/2014/main" xmlns="" id="{FB6B105E-21BF-4886-A4F3-142D6B3B2D1C}"/>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0" name="Picture Placeholder 9">
            <a:extLst>
              <a:ext uri="{FF2B5EF4-FFF2-40B4-BE49-F238E27FC236}">
                <a16:creationId xmlns:a16="http://schemas.microsoft.com/office/drawing/2014/main" xmlns="" id="{9124275B-1008-4B2B-AB84-BAC87DC37F57}"/>
              </a:ext>
            </a:extLst>
          </p:cNvPr>
          <p:cNvSpPr>
            <a:spLocks noGrp="1"/>
          </p:cNvSpPr>
          <p:nvPr>
            <p:ph type="pic" sz="quarter" idx="21" hasCustomPrompt="1"/>
          </p:nvPr>
        </p:nvSpPr>
        <p:spPr>
          <a:xfrm>
            <a:off x="6022975" y="1862138"/>
            <a:ext cx="2832100" cy="4042183"/>
          </a:xfrm>
          <a:blipFill>
            <a:blip r:embed="rId3"/>
            <a:stretch>
              <a:fillRect l="-29623" t="-14" r="639"/>
            </a:stretch>
          </a:blipFill>
        </p:spPr>
        <p:txBody>
          <a:bodyPr lIns="0" tIns="182880"/>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800">
                <a:solidFill>
                  <a:schemeClr val="tx2"/>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endParaRPr lang="en-US" sz="1200" dirty="0"/>
          </a:p>
        </p:txBody>
      </p:sp>
      <p:sp>
        <p:nvSpPr>
          <p:cNvPr id="1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6431835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4 Row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4 row w/photo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9" name="Text Placeholder 8"/>
          <p:cNvSpPr>
            <a:spLocks noGrp="1"/>
          </p:cNvSpPr>
          <p:nvPr>
            <p:ph type="body" sz="quarter" idx="18" hasCustomPrompt="1"/>
          </p:nvPr>
        </p:nvSpPr>
        <p:spPr>
          <a:xfrm>
            <a:off x="371475" y="1861457"/>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371475" y="2889431"/>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371475" y="3917405"/>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11" name="Text Placeholder 8"/>
          <p:cNvSpPr>
            <a:spLocks noGrp="1"/>
          </p:cNvSpPr>
          <p:nvPr>
            <p:ph type="body" sz="quarter" idx="22" hasCustomPrompt="1"/>
          </p:nvPr>
        </p:nvSpPr>
        <p:spPr>
          <a:xfrm>
            <a:off x="371475" y="4945380"/>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12" name="Text Placeholder 7">
            <a:extLst>
              <a:ext uri="{FF2B5EF4-FFF2-40B4-BE49-F238E27FC236}">
                <a16:creationId xmlns:a16="http://schemas.microsoft.com/office/drawing/2014/main" xmlns="" id="{2DAC82A9-851F-41ED-8839-FC7966AE0DCD}"/>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5" name="Picture Placeholder 9">
            <a:extLst>
              <a:ext uri="{FF2B5EF4-FFF2-40B4-BE49-F238E27FC236}">
                <a16:creationId xmlns:a16="http://schemas.microsoft.com/office/drawing/2014/main" xmlns="" id="{7F3D4019-DCDF-4857-847C-9573F0C1B01A}"/>
              </a:ext>
            </a:extLst>
          </p:cNvPr>
          <p:cNvSpPr>
            <a:spLocks noGrp="1"/>
          </p:cNvSpPr>
          <p:nvPr>
            <p:ph type="pic" sz="quarter" idx="21" hasCustomPrompt="1"/>
          </p:nvPr>
        </p:nvSpPr>
        <p:spPr>
          <a:xfrm>
            <a:off x="6022975" y="1862138"/>
            <a:ext cx="2832100" cy="4042183"/>
          </a:xfrm>
          <a:blipFill>
            <a:blip r:embed="rId3"/>
            <a:stretch>
              <a:fillRect l="-29623" t="-14" r="639"/>
            </a:stretch>
          </a:blipFill>
        </p:spPr>
        <p:txBody>
          <a:bodyPr lIns="0" tIns="274320"/>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800">
                <a:solidFill>
                  <a:schemeClr val="tx2"/>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endParaRPr lang="en-US" sz="1200" dirty="0"/>
          </a:p>
        </p:txBody>
      </p:sp>
      <p:sp>
        <p:nvSpPr>
          <p:cNvPr id="1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91512059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5 Row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row w/photo | case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9" name="Text Placeholder 8"/>
          <p:cNvSpPr>
            <a:spLocks noGrp="1"/>
          </p:cNvSpPr>
          <p:nvPr>
            <p:ph type="body" sz="quarter" idx="18" hasCustomPrompt="1"/>
          </p:nvPr>
        </p:nvSpPr>
        <p:spPr>
          <a:xfrm>
            <a:off x="371475" y="1861458"/>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25" name="Text Placeholder 8"/>
          <p:cNvSpPr>
            <a:spLocks noGrp="1"/>
          </p:cNvSpPr>
          <p:nvPr>
            <p:ph type="body" sz="quarter" idx="19" hasCustomPrompt="1"/>
          </p:nvPr>
        </p:nvSpPr>
        <p:spPr>
          <a:xfrm>
            <a:off x="371475" y="2696210"/>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26" name="Text Placeholder 8"/>
          <p:cNvSpPr>
            <a:spLocks noGrp="1"/>
          </p:cNvSpPr>
          <p:nvPr>
            <p:ph type="body" sz="quarter" idx="20" hasCustomPrompt="1"/>
          </p:nvPr>
        </p:nvSpPr>
        <p:spPr>
          <a:xfrm>
            <a:off x="371475" y="3530962"/>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11" name="Text Placeholder 8"/>
          <p:cNvSpPr>
            <a:spLocks noGrp="1"/>
          </p:cNvSpPr>
          <p:nvPr>
            <p:ph type="body" sz="quarter" idx="22" hasCustomPrompt="1"/>
          </p:nvPr>
        </p:nvSpPr>
        <p:spPr>
          <a:xfrm>
            <a:off x="371475" y="4365714"/>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13" name="Text Placeholder 8"/>
          <p:cNvSpPr>
            <a:spLocks noGrp="1"/>
          </p:cNvSpPr>
          <p:nvPr>
            <p:ph type="body" sz="quarter" idx="23" hasCustomPrompt="1"/>
          </p:nvPr>
        </p:nvSpPr>
        <p:spPr>
          <a:xfrm>
            <a:off x="371475" y="5200468"/>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14" name="Text Placeholder 7">
            <a:extLst>
              <a:ext uri="{FF2B5EF4-FFF2-40B4-BE49-F238E27FC236}">
                <a16:creationId xmlns:a16="http://schemas.microsoft.com/office/drawing/2014/main" xmlns="" id="{43BFB9B1-1EFA-44DF-8290-51EAEBD9BEA1}"/>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6" name="Picture Placeholder 9">
            <a:extLst>
              <a:ext uri="{FF2B5EF4-FFF2-40B4-BE49-F238E27FC236}">
                <a16:creationId xmlns:a16="http://schemas.microsoft.com/office/drawing/2014/main" xmlns="" id="{BCD7420F-31EF-411E-818F-128E1835AA9E}"/>
              </a:ext>
            </a:extLst>
          </p:cNvPr>
          <p:cNvSpPr>
            <a:spLocks noGrp="1"/>
          </p:cNvSpPr>
          <p:nvPr>
            <p:ph type="pic" sz="quarter" idx="21" hasCustomPrompt="1"/>
          </p:nvPr>
        </p:nvSpPr>
        <p:spPr>
          <a:xfrm>
            <a:off x="6022975" y="1862138"/>
            <a:ext cx="2832100" cy="4042183"/>
          </a:xfrm>
          <a:blipFill>
            <a:blip r:embed="rId3"/>
            <a:stretch>
              <a:fillRect l="-29623" t="-14" r="639"/>
            </a:stretch>
          </a:blipFill>
        </p:spPr>
        <p:txBody>
          <a:bodyPr lIns="0" tIns="274320"/>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800">
                <a:solidFill>
                  <a:schemeClr val="tx2"/>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endParaRPr lang="en-US" sz="1200" dirty="0"/>
          </a:p>
        </p:txBody>
      </p:sp>
      <p:sp>
        <p:nvSpPr>
          <p:cNvPr id="18"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40424258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srgbClr val="55565A">
                  <a:tint val="75000"/>
                </a:srgbClr>
              </a:solidFill>
            </a:endParaRPr>
          </a:p>
        </p:txBody>
      </p:sp>
      <p:sp>
        <p:nvSpPr>
          <p:cNvPr id="7" name="Text Placeholder 6"/>
          <p:cNvSpPr>
            <a:spLocks noGrp="1"/>
          </p:cNvSpPr>
          <p:nvPr>
            <p:ph type="body" sz="quarter" idx="13" hasCustomPrompt="1"/>
          </p:nvPr>
        </p:nvSpPr>
        <p:spPr>
          <a:xfrm>
            <a:off x="3384947" y="2975656"/>
            <a:ext cx="2374106" cy="609373"/>
          </a:xfrm>
        </p:spPr>
        <p:txBody>
          <a:bodyPr anchor="ctr"/>
          <a:lstStyle>
            <a:lvl1pPr algn="ctr">
              <a:defRPr>
                <a:solidFill>
                  <a:schemeClr val="accent4"/>
                </a:solidFill>
              </a:defRPr>
            </a:lvl1pPr>
          </a:lstStyle>
          <a:p>
            <a:pPr lvl="0"/>
            <a:r>
              <a:rPr lang="en-US" dirty="0"/>
              <a:t>[blank]</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pic>
        <p:nvPicPr>
          <p:cNvPr id="8"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476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
        <p:nvSpPr>
          <p:cNvPr id="10" name="object 3"/>
          <p:cNvSpPr/>
          <p:nvPr userDrawn="1"/>
        </p:nvSpPr>
        <p:spPr>
          <a:xfrm>
            <a:off x="6258434" y="6448537"/>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spTree>
    <p:custDataLst>
      <p:tags r:id="rId1"/>
    </p:custDataLst>
    <p:extLst>
      <p:ext uri="{BB962C8B-B14F-4D97-AF65-F5344CB8AC3E}">
        <p14:creationId xmlns:p14="http://schemas.microsoft.com/office/powerpoint/2010/main" val="107961144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Orange">
    <p:spTree>
      <p:nvGrpSpPr>
        <p:cNvPr id="1" name=""/>
        <p:cNvGrpSpPr/>
        <p:nvPr/>
      </p:nvGrpSpPr>
      <p:grpSpPr>
        <a:xfrm>
          <a:off x="0" y="0"/>
          <a:ext cx="0" cy="0"/>
          <a:chOff x="0" y="0"/>
          <a:chExt cx="0" cy="0"/>
        </a:xfrm>
      </p:grpSpPr>
      <p:sp>
        <p:nvSpPr>
          <p:cNvPr id="7" name="Rectangle 6"/>
          <p:cNvSpPr/>
          <p:nvPr userDrawn="1"/>
        </p:nvSpPr>
        <p:spPr bwMode="gray">
          <a:xfrm>
            <a:off x="6000750" y="0"/>
            <a:ext cx="3143250"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75147208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Yellow">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1" name="Rectangle 10">
            <a:extLst>
              <a:ext uri="{FF2B5EF4-FFF2-40B4-BE49-F238E27FC236}">
                <a16:creationId xmlns:a16="http://schemas.microsoft.com/office/drawing/2014/main" xmlns="" id="{CA5DB066-2C57-4BDC-B3C4-D5AA4E54C31C}"/>
              </a:ext>
            </a:extLst>
          </p:cNvPr>
          <p:cNvSpPr/>
          <p:nvPr/>
        </p:nvSpPr>
        <p:spPr bwMode="gray">
          <a:xfrm>
            <a:off x="6000750" y="0"/>
            <a:ext cx="3143250"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16971427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Dk Gra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2" name="Rectangle 11">
            <a:extLst>
              <a:ext uri="{FF2B5EF4-FFF2-40B4-BE49-F238E27FC236}">
                <a16:creationId xmlns:a16="http://schemas.microsoft.com/office/drawing/2014/main" xmlns="" id="{D9B94BD7-F6CB-4633-B827-DCC8BE5FE864}"/>
              </a:ext>
            </a:extLst>
          </p:cNvPr>
          <p:cNvSpPr/>
          <p:nvPr/>
        </p:nvSpPr>
        <p:spPr bwMode="gray">
          <a:xfrm>
            <a:off x="6000750" y="0"/>
            <a:ext cx="3143250" cy="6858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70106620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Med Gra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1" name="Rectangle 10">
            <a:extLst>
              <a:ext uri="{FF2B5EF4-FFF2-40B4-BE49-F238E27FC236}">
                <a16:creationId xmlns:a16="http://schemas.microsoft.com/office/drawing/2014/main" xmlns="" id="{23B694CC-B592-44F3-8181-C62CCD2755B7}"/>
              </a:ext>
            </a:extLst>
          </p:cNvPr>
          <p:cNvSpPr/>
          <p:nvPr/>
        </p:nvSpPr>
        <p:spPr bwMode="gray">
          <a:xfrm>
            <a:off x="6000750" y="0"/>
            <a:ext cx="3143250" cy="68580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879946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Section Header - Customized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762" y="1104901"/>
            <a:ext cx="4033838" cy="28527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a:xfrm>
            <a:off x="385762" y="4122058"/>
            <a:ext cx="4033838"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0" name="Picture Placeholder 9">
            <a:extLst>
              <a:ext uri="{FF2B5EF4-FFF2-40B4-BE49-F238E27FC236}">
                <a16:creationId xmlns:a16="http://schemas.microsoft.com/office/drawing/2014/main" xmlns="" id="{8268283A-D91D-4D73-9EBF-3B34754D95C1}"/>
              </a:ext>
            </a:extLst>
          </p:cNvPr>
          <p:cNvSpPr>
            <a:spLocks noGrp="1"/>
          </p:cNvSpPr>
          <p:nvPr>
            <p:ph type="pic" sz="quarter" idx="10" hasCustomPrompt="1"/>
          </p:nvPr>
        </p:nvSpPr>
        <p:spPr>
          <a:xfrm>
            <a:off x="4600575" y="0"/>
            <a:ext cx="4733925" cy="6858000"/>
          </a:xfrm>
          <a:blipFill>
            <a:blip r:embed="rId3"/>
            <a:stretch>
              <a:fillRect r="-17304"/>
            </a:stretch>
          </a:blipFill>
        </p:spPr>
        <p:txBody>
          <a:bodyPr tIns="548640" anchor="t" anchorCtr="0"/>
          <a:lstStyle>
            <a:lvl1pPr marL="0" marR="0" indent="0" algn="ctr"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lvl1pPr>
          </a:lstStyle>
          <a:p>
            <a:pPr marL="0" marR="0" lvl="0" indent="0" algn="ctr"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p>
        </p:txBody>
      </p:sp>
      <p:pic>
        <p:nvPicPr>
          <p:cNvPr id="6" name="Picture 5"/>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065915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51150" y="2193250"/>
            <a:ext cx="3392346" cy="2213649"/>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15454253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Closing / 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3904343"/>
            <a:ext cx="5383666" cy="482887"/>
          </a:xfrm>
        </p:spPr>
        <p:txBody>
          <a:bodyPr anchor="ctr"/>
          <a:lstStyle>
            <a:lvl1pPr>
              <a:defRPr sz="1600">
                <a:solidFill>
                  <a:schemeClr val="accent1"/>
                </a:solidFill>
              </a:defRPr>
            </a:lvl1pPr>
          </a:lstStyle>
          <a:p>
            <a:r>
              <a:rPr lang="en-US" dirty="0"/>
              <a:t>First Name Last Name</a:t>
            </a:r>
          </a:p>
        </p:txBody>
      </p:sp>
      <p:sp>
        <p:nvSpPr>
          <p:cNvPr id="3" name="Text Placeholder 2"/>
          <p:cNvSpPr>
            <a:spLocks noGrp="1"/>
          </p:cNvSpPr>
          <p:nvPr>
            <p:ph type="body" idx="1" hasCustomPrompt="1"/>
          </p:nvPr>
        </p:nvSpPr>
        <p:spPr bwMode="gray">
          <a:xfrm>
            <a:off x="385762" y="4403956"/>
            <a:ext cx="5383666" cy="484632"/>
          </a:xfrm>
        </p:spPr>
        <p:txBody>
          <a:bodyPr anchor="ctr"/>
          <a:lstStyle>
            <a:lvl1pPr marL="0" indent="0">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Title</a:t>
            </a:r>
          </a:p>
        </p:txBody>
      </p:sp>
      <p:sp>
        <p:nvSpPr>
          <p:cNvPr id="9" name="Text Placeholder 2"/>
          <p:cNvSpPr>
            <a:spLocks noGrp="1"/>
          </p:cNvSpPr>
          <p:nvPr>
            <p:ph type="body" idx="10" hasCustomPrompt="1"/>
          </p:nvPr>
        </p:nvSpPr>
        <p:spPr bwMode="gray">
          <a:xfrm>
            <a:off x="385761" y="4899871"/>
            <a:ext cx="5383666" cy="484632"/>
          </a:xfrm>
        </p:spPr>
        <p:txBody>
          <a:bodyPr anchor="ctr"/>
          <a:lstStyle>
            <a:lvl1pPr marL="0" indent="0">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Tel</a:t>
            </a:r>
            <a:r>
              <a:rPr lang="en-US"/>
              <a:t>: 123-456-7890</a:t>
            </a:r>
            <a:endParaRPr lang="en-US" dirty="0"/>
          </a:p>
        </p:txBody>
      </p:sp>
      <p:sp>
        <p:nvSpPr>
          <p:cNvPr id="23" name="Rectangle 22">
            <a:extLst>
              <a:ext uri="{FF2B5EF4-FFF2-40B4-BE49-F238E27FC236}">
                <a16:creationId xmlns:a16="http://schemas.microsoft.com/office/drawing/2014/main" xmlns="" id="{ECF35A84-66E1-4F72-848D-DB6EF4825F09}"/>
              </a:ext>
            </a:extLst>
          </p:cNvPr>
          <p:cNvSpPr/>
          <p:nvPr userDrawn="1"/>
        </p:nvSpPr>
        <p:spPr bwMode="gray">
          <a:xfrm>
            <a:off x="6000750" y="0"/>
            <a:ext cx="3143250"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sp>
        <p:nvSpPr>
          <p:cNvPr id="10" name="TextBox 9">
            <a:extLst>
              <a:ext uri="{FF2B5EF4-FFF2-40B4-BE49-F238E27FC236}">
                <a16:creationId xmlns:a16="http://schemas.microsoft.com/office/drawing/2014/main" xmlns="" id="{D6D6922A-983B-4BA1-9404-083625C6FFF9}"/>
              </a:ext>
            </a:extLst>
          </p:cNvPr>
          <p:cNvSpPr txBox="1"/>
          <p:nvPr userDrawn="1"/>
        </p:nvSpPr>
        <p:spPr bwMode="gray">
          <a:xfrm>
            <a:off x="371474" y="2535053"/>
            <a:ext cx="2026196" cy="492443"/>
          </a:xfrm>
          <a:prstGeom prst="rect">
            <a:avLst/>
          </a:prstGeom>
          <a:noFill/>
        </p:spPr>
        <p:txBody>
          <a:bodyPr wrap="square" lIns="0" tIns="0" rIns="0" bIns="0" rtlCol="0">
            <a:spAutoFit/>
          </a:bodyPr>
          <a:lstStyle/>
          <a:p>
            <a:r>
              <a:rPr lang="en-US" sz="3200" dirty="0">
                <a:solidFill>
                  <a:srgbClr val="55565A"/>
                </a:solidFill>
              </a:rPr>
              <a:t>Thank you</a:t>
            </a:r>
          </a:p>
        </p:txBody>
      </p:sp>
      <p:pic>
        <p:nvPicPr>
          <p:cNvPr id="13" name="Picture 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
        <p:nvSpPr>
          <p:cNvPr id="14" name="object 3"/>
          <p:cNvSpPr/>
          <p:nvPr userDrawn="1"/>
        </p:nvSpPr>
        <p:spPr>
          <a:xfrm>
            <a:off x="4293868" y="6146800"/>
            <a:ext cx="1706882" cy="582433"/>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200" b="1" dirty="0">
                <a:solidFill>
                  <a:srgbClr val="FFFFFF"/>
                </a:solidFill>
                <a:cs typeface="Calibri" panose="020F0502020204030204" pitchFamily="34" charset="0"/>
              </a:rPr>
              <a:t>VA Community </a:t>
            </a:r>
            <a:br>
              <a:rPr lang="en-US" sz="1200" b="1" dirty="0">
                <a:solidFill>
                  <a:srgbClr val="FFFFFF"/>
                </a:solidFill>
                <a:cs typeface="Calibri" panose="020F0502020204030204" pitchFamily="34" charset="0"/>
              </a:rPr>
            </a:br>
            <a:r>
              <a:rPr lang="en-US" sz="1200" b="1" dirty="0">
                <a:solidFill>
                  <a:srgbClr val="FFFFFF"/>
                </a:solidFill>
                <a:cs typeface="Calibri" panose="020F0502020204030204" pitchFamily="34" charset="0"/>
              </a:rPr>
              <a:t>Care Network</a:t>
            </a:r>
            <a:endParaRPr sz="1200" b="1" dirty="0">
              <a:solidFill>
                <a:srgbClr val="FFFFFF"/>
              </a:solidFill>
              <a:cs typeface="Calibri" panose="020F0502020204030204" pitchFamily="34" charset="0"/>
            </a:endParaRPr>
          </a:p>
        </p:txBody>
      </p:sp>
    </p:spTree>
    <p:custDataLst>
      <p:tags r:id="rId1"/>
    </p:custDataLst>
    <p:extLst>
      <p:ext uri="{BB962C8B-B14F-4D97-AF65-F5344CB8AC3E}">
        <p14:creationId xmlns:p14="http://schemas.microsoft.com/office/powerpoint/2010/main" val="253152060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Content 3">
    <p:spTree>
      <p:nvGrpSpPr>
        <p:cNvPr id="1" name=""/>
        <p:cNvGrpSpPr/>
        <p:nvPr/>
      </p:nvGrpSpPr>
      <p:grpSpPr>
        <a:xfrm>
          <a:off x="0" y="0"/>
          <a:ext cx="0" cy="0"/>
          <a:chOff x="0" y="0"/>
          <a:chExt cx="0" cy="0"/>
        </a:xfrm>
      </p:grpSpPr>
      <p:sp>
        <p:nvSpPr>
          <p:cNvPr id="5" name="Content Placeholder 2"/>
          <p:cNvSpPr>
            <a:spLocks noGrp="1"/>
          </p:cNvSpPr>
          <p:nvPr>
            <p:ph idx="1"/>
          </p:nvPr>
        </p:nvSpPr>
        <p:spPr>
          <a:xfrm>
            <a:off x="528506" y="987552"/>
            <a:ext cx="8053432" cy="5120640"/>
          </a:xfrm>
        </p:spPr>
        <p:txBody>
          <a:bodyPr/>
          <a:lstStyle>
            <a:lvl1pPr marL="457200" indent="-342900" algn="l" defTabSz="914400" rtl="0" eaLnBrk="1" latinLnBrk="0" hangingPunct="1">
              <a:lnSpc>
                <a:spcPct val="95000"/>
              </a:lnSpc>
              <a:spcBef>
                <a:spcPts val="0"/>
              </a:spcBef>
              <a:spcAft>
                <a:spcPts val="600"/>
              </a:spcAft>
              <a:buClr>
                <a:srgbClr val="E87722"/>
              </a:buClr>
              <a:buFont typeface="Wingdings" panose="05000000000000000000" pitchFamily="2" charset="2"/>
              <a:buChar char="§"/>
              <a:defRPr sz="2000"/>
            </a:lvl1pPr>
            <a:lvl2pPr marL="400050" indent="-171450">
              <a:buFont typeface="Wingdings" panose="05000000000000000000" pitchFamily="2" charset="2"/>
              <a:buChar char="§"/>
              <a:defRPr sz="2000"/>
            </a:lvl2pPr>
            <a:lvl3pPr marL="571500" indent="-114300">
              <a:buFont typeface="Wingdings" panose="05000000000000000000" pitchFamily="2" charset="2"/>
              <a:buChar char="§"/>
              <a:defRPr sz="2000"/>
            </a:lvl3pPr>
            <a:lvl4pPr marL="857250" indent="-168275">
              <a:buFont typeface="Wingdings" panose="05000000000000000000" pitchFamily="2" charset="2"/>
              <a:buChar char="§"/>
              <a:defRPr sz="2000"/>
            </a:lvl4pPr>
            <a:lvl5pPr marL="914400" indent="0" algn="l">
              <a:buFontTx/>
              <a:buNone/>
              <a:defRPr sz="2000"/>
            </a:lvl5pPr>
          </a:lstStyle>
          <a:p>
            <a:pPr marL="228600" lvl="0" indent="-114300" algn="l" defTabSz="914400" rtl="0" eaLnBrk="1" latinLnBrk="0" hangingPunct="1">
              <a:lnSpc>
                <a:spcPct val="95000"/>
              </a:lnSpc>
              <a:spcBef>
                <a:spcPts val="0"/>
              </a:spcBef>
              <a:spcAft>
                <a:spcPts val="600"/>
              </a:spcAft>
              <a:buClr>
                <a:srgbClr val="E87722"/>
              </a:buClr>
              <a:buFont typeface="Arial" pitchFamily="34" charset="0"/>
              <a:buChar char="•"/>
            </a:pPr>
            <a:r>
              <a:rPr lang="en-US"/>
              <a:t>Click to edit Master text styles</a:t>
            </a:r>
          </a:p>
        </p:txBody>
      </p:sp>
      <p:sp>
        <p:nvSpPr>
          <p:cNvPr id="6"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4039691158"/>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5" name="Slide Number Placeholder 4"/>
          <p:cNvSpPr>
            <a:spLocks noGrp="1"/>
          </p:cNvSpPr>
          <p:nvPr>
            <p:ph type="sldNum" sz="quarter" idx="12"/>
          </p:nvPr>
        </p:nvSpPr>
        <p:spPr/>
        <p:txBody>
          <a:body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40638989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itle" preserve="1">
  <p:cSld name="Title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9" y="1966926"/>
            <a:ext cx="9144000" cy="4557713"/>
          </a:xfrm>
          <a:prstGeom prst="rect">
            <a:avLst/>
          </a:prstGeom>
        </p:spPr>
      </p:pic>
      <p:sp>
        <p:nvSpPr>
          <p:cNvPr id="2" name="Title 1"/>
          <p:cNvSpPr>
            <a:spLocks noGrp="1"/>
          </p:cNvSpPr>
          <p:nvPr>
            <p:ph type="ctrTitle"/>
          </p:nvPr>
        </p:nvSpPr>
        <p:spPr>
          <a:xfrm>
            <a:off x="998290" y="1663282"/>
            <a:ext cx="8204433" cy="704850"/>
          </a:xfrm>
        </p:spPr>
        <p:txBody>
          <a:bodyPr>
            <a:noAutofit/>
          </a:bodyPr>
          <a:lstStyle>
            <a:lvl1pPr algn="l">
              <a:defRPr sz="2800" b="0">
                <a:solidFill>
                  <a:srgbClr val="E87722"/>
                </a:solidFill>
              </a:defRPr>
            </a:lvl1pPr>
          </a:lstStyle>
          <a:p>
            <a:r>
              <a:rPr lang="en-US"/>
              <a:t>Click to edit Master title style</a:t>
            </a:r>
            <a:endParaRPr lang="en-US" dirty="0"/>
          </a:p>
        </p:txBody>
      </p:sp>
      <p:sp>
        <p:nvSpPr>
          <p:cNvPr id="3" name="Subtitle 2"/>
          <p:cNvSpPr>
            <a:spLocks noGrp="1"/>
          </p:cNvSpPr>
          <p:nvPr>
            <p:ph type="subTitle" idx="1"/>
          </p:nvPr>
        </p:nvSpPr>
        <p:spPr>
          <a:xfrm>
            <a:off x="1006679" y="2694769"/>
            <a:ext cx="3741490" cy="546100"/>
          </a:xfrm>
        </p:spPr>
        <p:txBody>
          <a:bodyPr>
            <a:no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userDrawn="1"/>
        </p:nvCxnSpPr>
        <p:spPr>
          <a:xfrm>
            <a:off x="989901" y="2513181"/>
            <a:ext cx="3833769" cy="0"/>
          </a:xfrm>
          <a:prstGeom prst="line">
            <a:avLst/>
          </a:prstGeom>
          <a:ln w="12700">
            <a:solidFill>
              <a:srgbClr val="E87722"/>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687160937"/>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5" name="Content Placeholder 2"/>
          <p:cNvSpPr>
            <a:spLocks noGrp="1"/>
          </p:cNvSpPr>
          <p:nvPr>
            <p:ph idx="1"/>
          </p:nvPr>
        </p:nvSpPr>
        <p:spPr>
          <a:xfrm>
            <a:off x="528506" y="987552"/>
            <a:ext cx="8053432" cy="5120640"/>
          </a:xfrm>
        </p:spPr>
        <p:txBody>
          <a:bodyPr/>
          <a:lstStyle>
            <a:lvl1pPr marL="457200" indent="-342900" algn="l" defTabSz="914400" rtl="0" eaLnBrk="1" latinLnBrk="0" hangingPunct="1">
              <a:lnSpc>
                <a:spcPct val="95000"/>
              </a:lnSpc>
              <a:spcBef>
                <a:spcPts val="0"/>
              </a:spcBef>
              <a:spcAft>
                <a:spcPts val="600"/>
              </a:spcAft>
              <a:buClr>
                <a:srgbClr val="E87722"/>
              </a:buClr>
              <a:buFont typeface="Wingdings" panose="05000000000000000000" pitchFamily="2" charset="2"/>
              <a:buChar char="§"/>
              <a:defRPr sz="2000"/>
            </a:lvl1pPr>
            <a:lvl2pPr marL="400050" indent="-171450">
              <a:buFont typeface="Wingdings" panose="05000000000000000000" pitchFamily="2" charset="2"/>
              <a:buChar char="§"/>
              <a:defRPr sz="2000"/>
            </a:lvl2pPr>
            <a:lvl3pPr marL="571500" indent="-114300">
              <a:buFont typeface="Wingdings" panose="05000000000000000000" pitchFamily="2" charset="2"/>
              <a:buChar char="§"/>
              <a:defRPr sz="2000"/>
            </a:lvl3pPr>
            <a:lvl4pPr marL="857250" indent="-168275">
              <a:buFont typeface="Wingdings" panose="05000000000000000000" pitchFamily="2" charset="2"/>
              <a:buChar char="§"/>
              <a:defRPr sz="2000"/>
            </a:lvl4pPr>
            <a:lvl5pPr marL="914400" indent="0" algn="l">
              <a:buFontTx/>
              <a:buNone/>
              <a:defRPr sz="2000"/>
            </a:lvl5pPr>
          </a:lstStyle>
          <a:p>
            <a:pPr marL="228600" lvl="0" indent="-114300" algn="l" defTabSz="914400" rtl="0" eaLnBrk="1" latinLnBrk="0" hangingPunct="1">
              <a:lnSpc>
                <a:spcPct val="95000"/>
              </a:lnSpc>
              <a:spcBef>
                <a:spcPts val="0"/>
              </a:spcBef>
              <a:spcAft>
                <a:spcPts val="600"/>
              </a:spcAft>
              <a:buClr>
                <a:srgbClr val="E87722"/>
              </a:buClr>
              <a:buFont typeface="Arial" pitchFamily="34" charset="0"/>
              <a:buChar char="•"/>
            </a:pPr>
            <a:r>
              <a:rPr lang="en-US"/>
              <a:t>Click to edit Master text styles</a:t>
            </a:r>
          </a:p>
        </p:txBody>
      </p:sp>
      <p:sp>
        <p:nvSpPr>
          <p:cNvPr id="6"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2512316815"/>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
        <p:nvSpPr>
          <p:cNvPr id="5" name="Text Placeholder 2"/>
          <p:cNvSpPr>
            <a:spLocks noGrp="1"/>
          </p:cNvSpPr>
          <p:nvPr>
            <p:ph idx="1"/>
          </p:nvPr>
        </p:nvSpPr>
        <p:spPr>
          <a:xfrm>
            <a:off x="528506" y="987552"/>
            <a:ext cx="3672302" cy="512064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1151195872"/>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Transition wave 1">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609829"/>
            <a:ext cx="9144000" cy="4557712"/>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1"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462678372"/>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Transition wav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609829"/>
            <a:ext cx="9143998" cy="4557712"/>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735592611"/>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Transition wave 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609829"/>
            <a:ext cx="9143998" cy="4557712"/>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340032050"/>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ransition wave 4">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609829"/>
            <a:ext cx="9143998" cy="4557711"/>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019063128"/>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ransition wave 5">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 y="2609829"/>
            <a:ext cx="9143996" cy="4557711"/>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375801187"/>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1_Transition wave 5">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866" y="1117558"/>
            <a:ext cx="9231134" cy="4723745"/>
          </a:xfrm>
          <a:prstGeom prst="rect">
            <a:avLst/>
          </a:prstGeom>
        </p:spPr>
      </p:pic>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11" name="Title 1"/>
          <p:cNvSpPr>
            <a:spLocks noGrp="1"/>
          </p:cNvSpPr>
          <p:nvPr>
            <p:ph type="ctrTitle"/>
          </p:nvPr>
        </p:nvSpPr>
        <p:spPr>
          <a:xfrm>
            <a:off x="998290" y="1663282"/>
            <a:ext cx="8204433" cy="704850"/>
          </a:xfrm>
        </p:spPr>
        <p:txBody>
          <a:bodyPr>
            <a:noAutofit/>
          </a:bodyPr>
          <a:lstStyle>
            <a:lvl1pPr algn="l">
              <a:defRPr sz="2800" b="0">
                <a:solidFill>
                  <a:srgbClr val="E87722"/>
                </a:solidFill>
              </a:defRPr>
            </a:lvl1pPr>
          </a:lstStyle>
          <a:p>
            <a:r>
              <a:rPr lang="en-US"/>
              <a:t>Click to edit Master title style</a:t>
            </a:r>
            <a:endParaRPr lang="en-US" dirty="0"/>
          </a:p>
        </p:txBody>
      </p:sp>
      <p:cxnSp>
        <p:nvCxnSpPr>
          <p:cNvPr id="13" name="Straight Connector 12"/>
          <p:cNvCxnSpPr/>
          <p:nvPr userDrawn="1"/>
        </p:nvCxnSpPr>
        <p:spPr>
          <a:xfrm>
            <a:off x="989901" y="2513181"/>
            <a:ext cx="3833769" cy="0"/>
          </a:xfrm>
          <a:prstGeom prst="line">
            <a:avLst/>
          </a:prstGeom>
          <a:ln w="12700">
            <a:solidFill>
              <a:srgbClr val="E87722"/>
            </a:solidFill>
          </a:ln>
        </p:spPr>
        <p:style>
          <a:lnRef idx="1">
            <a:schemeClr val="accent1"/>
          </a:lnRef>
          <a:fillRef idx="0">
            <a:schemeClr val="accent1"/>
          </a:fillRef>
          <a:effectRef idx="0">
            <a:schemeClr val="accent1"/>
          </a:effectRef>
          <a:fontRef idx="minor">
            <a:schemeClr val="tx1"/>
          </a:fontRef>
        </p:style>
      </p:cxnSp>
      <p:pic>
        <p:nvPicPr>
          <p:cNvPr id="14"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43306097"/>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Slide Number Placeholder 5"/>
          <p:cNvSpPr txBox="1">
            <a:spLocks/>
          </p:cNvSpPr>
          <p:nvPr userDrawn="1"/>
        </p:nvSpPr>
        <p:spPr>
          <a:xfrm>
            <a:off x="8178800" y="664049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7" name="object 3"/>
          <p:cNvSpPr/>
          <p:nvPr userDrawn="1"/>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605989981"/>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Walkin Business Layout">
    <p:spTree>
      <p:nvGrpSpPr>
        <p:cNvPr id="1" name=""/>
        <p:cNvGrpSpPr/>
        <p:nvPr/>
      </p:nvGrpSpPr>
      <p:grpSpPr>
        <a:xfrm>
          <a:off x="0" y="0"/>
          <a:ext cx="0" cy="0"/>
          <a:chOff x="0" y="0"/>
          <a:chExt cx="0" cy="0"/>
        </a:xfrm>
      </p:grpSpPr>
      <p:sp>
        <p:nvSpPr>
          <p:cNvPr id="5" name="Rectangle 4"/>
          <p:cNvSpPr/>
          <p:nvPr userDrawn="1"/>
        </p:nvSpPr>
        <p:spPr>
          <a:xfrm>
            <a:off x="0" y="-232"/>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pic>
        <p:nvPicPr>
          <p:cNvPr id="14" name="Picture 2" descr="C:\Users\chris_000\Desktop\OPTUM 2019\02_FEB\28-WF1111264_optumserve flag cover slide\flag 1.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4622801" y="2114550"/>
            <a:ext cx="4521200" cy="4743218"/>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p:cNvSpPr>
            <a:spLocks noGrp="1"/>
          </p:cNvSpPr>
          <p:nvPr>
            <p:ph type="ctrTitle" hasCustomPrompt="1"/>
          </p:nvPr>
        </p:nvSpPr>
        <p:spPr bwMode="gray">
          <a:xfrm>
            <a:off x="1008063" y="2114550"/>
            <a:ext cx="3563937" cy="1726189"/>
          </a:xfrm>
        </p:spPr>
        <p:txBody>
          <a:bodyPr anchor="b">
            <a:normAutofit/>
          </a:bodyPr>
          <a:lstStyle>
            <a:lvl1pPr algn="l">
              <a:lnSpc>
                <a:spcPct val="90000"/>
              </a:lnSpc>
              <a:defRPr sz="2800">
                <a:latin typeface="+mj-lt"/>
                <a:cs typeface="Calibri" panose="020F0502020204030204" pitchFamily="34" charset="0"/>
              </a:defRPr>
            </a:lvl1pPr>
          </a:lstStyle>
          <a:p>
            <a:r>
              <a:rPr lang="en-US" dirty="0"/>
              <a:t>Insightful presentation title in sentence case max 3 lines</a:t>
            </a:r>
          </a:p>
        </p:txBody>
      </p:sp>
      <p:sp>
        <p:nvSpPr>
          <p:cNvPr id="16" name="Subtitle"/>
          <p:cNvSpPr>
            <a:spLocks noGrp="1"/>
          </p:cNvSpPr>
          <p:nvPr>
            <p:ph type="subTitle" idx="1" hasCustomPrompt="1"/>
          </p:nvPr>
        </p:nvSpPr>
        <p:spPr bwMode="gray">
          <a:xfrm>
            <a:off x="1008063" y="3949700"/>
            <a:ext cx="3563937" cy="1522186"/>
          </a:xfrm>
        </p:spPr>
        <p:txBody>
          <a:bodyPr/>
          <a:lstStyle>
            <a:lvl1pPr marL="0" indent="0" algn="l">
              <a:lnSpc>
                <a:spcPct val="100000"/>
              </a:lnSpc>
              <a:spcBef>
                <a:spcPts val="0"/>
              </a:spcBef>
              <a:spcAft>
                <a:spcPts val="0"/>
              </a:spcAft>
              <a:buNone/>
              <a:defRPr sz="2000">
                <a:solidFill>
                  <a:schemeClr val="tx1"/>
                </a:solidFill>
                <a:latin typeface="+mj-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Event City or Speaker Name</a:t>
            </a:r>
          </a:p>
        </p:txBody>
      </p:sp>
      <p:sp>
        <p:nvSpPr>
          <p:cNvPr id="17" name="Date"/>
          <p:cNvSpPr>
            <a:spLocks noGrp="1"/>
          </p:cNvSpPr>
          <p:nvPr>
            <p:ph type="body" sz="quarter" idx="13" hasCustomPrompt="1"/>
          </p:nvPr>
        </p:nvSpPr>
        <p:spPr bwMode="gray">
          <a:xfrm>
            <a:off x="1008063" y="5557765"/>
            <a:ext cx="3563937" cy="702582"/>
          </a:xfrm>
        </p:spPr>
        <p:txBody>
          <a:bodyPr/>
          <a:lstStyle>
            <a:lvl1pPr>
              <a:lnSpc>
                <a:spcPct val="100000"/>
              </a:lnSpc>
              <a:spcBef>
                <a:spcPts val="0"/>
              </a:spcBef>
              <a:spcAft>
                <a:spcPts val="0"/>
              </a:spcAft>
              <a:defRPr sz="2000">
                <a:solidFill>
                  <a:schemeClr val="tx1"/>
                </a:solidFill>
                <a:latin typeface="+mj-lt"/>
                <a:cs typeface="Calibri" panose="020F0502020204030204" pitchFamily="34" charset="0"/>
              </a:defRPr>
            </a:lvl1pPr>
          </a:lstStyle>
          <a:p>
            <a:pPr lvl="0"/>
            <a:r>
              <a:rPr lang="en-US" dirty="0"/>
              <a:t>Month DD, YYYY</a:t>
            </a:r>
          </a:p>
        </p:txBody>
      </p:sp>
      <p:sp>
        <p:nvSpPr>
          <p:cNvPr id="19" name="Rectangle 18"/>
          <p:cNvSpPr/>
          <p:nvPr userDrawn="1"/>
        </p:nvSpPr>
        <p:spPr>
          <a:xfrm>
            <a:off x="0" y="1930400"/>
            <a:ext cx="9144000" cy="109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0" name="object 3"/>
          <p:cNvSpPr/>
          <p:nvPr userDrawn="1"/>
        </p:nvSpPr>
        <p:spPr>
          <a:xfrm>
            <a:off x="7014208" y="691684"/>
            <a:ext cx="2132332" cy="75611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700" b="1" dirty="0">
                <a:solidFill>
                  <a:prstClr val="white"/>
                </a:solidFill>
                <a:cs typeface="Calibri" panose="020F0502020204030204" pitchFamily="34" charset="0"/>
              </a:rPr>
              <a:t>VA Community </a:t>
            </a:r>
            <a:br>
              <a:rPr lang="en-US" sz="1700" b="1" dirty="0">
                <a:solidFill>
                  <a:prstClr val="white"/>
                </a:solidFill>
                <a:cs typeface="Calibri" panose="020F0502020204030204" pitchFamily="34" charset="0"/>
              </a:rPr>
            </a:br>
            <a:r>
              <a:rPr lang="en-US" sz="1700" b="1" dirty="0">
                <a:solidFill>
                  <a:prstClr val="white"/>
                </a:solidFill>
                <a:cs typeface="Calibri" panose="020F0502020204030204" pitchFamily="34" charset="0"/>
              </a:rPr>
              <a:t>Care Network</a:t>
            </a:r>
            <a:endParaRPr sz="1700" b="1" dirty="0">
              <a:solidFill>
                <a:prstClr val="white"/>
              </a:solidFill>
              <a:cs typeface="Calibri" panose="020F0502020204030204" pitchFamily="34" charset="0"/>
            </a:endParaRPr>
          </a:p>
        </p:txBody>
      </p:sp>
      <p:pic>
        <p:nvPicPr>
          <p:cNvPr id="10"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86627" y="234988"/>
            <a:ext cx="2329573" cy="1520145"/>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54954617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a:xfrm>
            <a:off x="285750" y="7386866"/>
            <a:ext cx="2057400" cy="365125"/>
          </a:xfrm>
          <a:prstGeom prst="rect">
            <a:avLst/>
          </a:prstGeom>
        </p:spPr>
        <p:txBody>
          <a:bodyPr/>
          <a:lstStyle/>
          <a:p>
            <a:endParaRPr lang="en-US" dirty="0">
              <a:solidFill>
                <a:srgbClr val="53565A"/>
              </a:solidFill>
            </a:endParaRPr>
          </a:p>
        </p:txBody>
      </p:sp>
    </p:spTree>
    <p:custDataLst>
      <p:tags r:id="rId1"/>
    </p:custDataLst>
    <p:extLst>
      <p:ext uri="{BB962C8B-B14F-4D97-AF65-F5344CB8AC3E}">
        <p14:creationId xmlns:p14="http://schemas.microsoft.com/office/powerpoint/2010/main" val="98555994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Walkin Business Layout">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pic>
        <p:nvPicPr>
          <p:cNvPr id="14" name="Picture 2" descr="C:\Users\chris_000\Desktop\OPTUM 2019\02_FEB\28-WF1111264_optumserve flag cover slide\flag 1.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717" t="5559" r="2190" b="25278"/>
          <a:stretch/>
        </p:blipFill>
        <p:spPr bwMode="auto">
          <a:xfrm>
            <a:off x="4622801" y="2114550"/>
            <a:ext cx="4521200" cy="4743218"/>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p:cNvSpPr>
            <a:spLocks noGrp="1"/>
          </p:cNvSpPr>
          <p:nvPr>
            <p:ph type="ctrTitle" hasCustomPrompt="1"/>
          </p:nvPr>
        </p:nvSpPr>
        <p:spPr bwMode="gray">
          <a:xfrm>
            <a:off x="1008063" y="2114550"/>
            <a:ext cx="3563937" cy="1726189"/>
          </a:xfrm>
        </p:spPr>
        <p:txBody>
          <a:bodyPr anchor="b">
            <a:normAutofit/>
          </a:bodyPr>
          <a:lstStyle>
            <a:lvl1pPr algn="l">
              <a:lnSpc>
                <a:spcPct val="90000"/>
              </a:lnSpc>
              <a:defRPr sz="2800">
                <a:latin typeface="+mj-lt"/>
                <a:cs typeface="Calibri" panose="020F0502020204030204" pitchFamily="34" charset="0"/>
              </a:defRPr>
            </a:lvl1pPr>
          </a:lstStyle>
          <a:p>
            <a:r>
              <a:rPr lang="en-US" dirty="0"/>
              <a:t>Insightful presentation title in sentence case max 3 lines</a:t>
            </a:r>
          </a:p>
        </p:txBody>
      </p:sp>
      <p:sp>
        <p:nvSpPr>
          <p:cNvPr id="16" name="Subtitle"/>
          <p:cNvSpPr>
            <a:spLocks noGrp="1"/>
          </p:cNvSpPr>
          <p:nvPr>
            <p:ph type="subTitle" idx="1" hasCustomPrompt="1"/>
          </p:nvPr>
        </p:nvSpPr>
        <p:spPr bwMode="gray">
          <a:xfrm>
            <a:off x="1008063" y="3949700"/>
            <a:ext cx="3563937" cy="1522186"/>
          </a:xfrm>
        </p:spPr>
        <p:txBody>
          <a:bodyPr/>
          <a:lstStyle>
            <a:lvl1pPr marL="0" indent="0" algn="l">
              <a:lnSpc>
                <a:spcPct val="100000"/>
              </a:lnSpc>
              <a:spcBef>
                <a:spcPts val="0"/>
              </a:spcBef>
              <a:spcAft>
                <a:spcPts val="0"/>
              </a:spcAft>
              <a:buNone/>
              <a:defRPr sz="2000">
                <a:solidFill>
                  <a:schemeClr val="tx1"/>
                </a:solidFill>
                <a:latin typeface="+mj-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Event City or Speaker Name</a:t>
            </a:r>
          </a:p>
        </p:txBody>
      </p:sp>
      <p:sp>
        <p:nvSpPr>
          <p:cNvPr id="17" name="Date"/>
          <p:cNvSpPr>
            <a:spLocks noGrp="1"/>
          </p:cNvSpPr>
          <p:nvPr>
            <p:ph type="body" sz="quarter" idx="13" hasCustomPrompt="1"/>
          </p:nvPr>
        </p:nvSpPr>
        <p:spPr bwMode="gray">
          <a:xfrm>
            <a:off x="1008063" y="5557765"/>
            <a:ext cx="3563937" cy="702582"/>
          </a:xfrm>
        </p:spPr>
        <p:txBody>
          <a:bodyPr/>
          <a:lstStyle>
            <a:lvl1pPr>
              <a:lnSpc>
                <a:spcPct val="100000"/>
              </a:lnSpc>
              <a:spcBef>
                <a:spcPts val="0"/>
              </a:spcBef>
              <a:spcAft>
                <a:spcPts val="0"/>
              </a:spcAft>
              <a:defRPr sz="2000">
                <a:solidFill>
                  <a:schemeClr val="tx1"/>
                </a:solidFill>
                <a:latin typeface="+mj-lt"/>
                <a:cs typeface="Calibri" panose="020F0502020204030204" pitchFamily="34" charset="0"/>
              </a:defRPr>
            </a:lvl1pPr>
          </a:lstStyle>
          <a:p>
            <a:pPr lvl="0"/>
            <a:r>
              <a:rPr lang="en-US" dirty="0"/>
              <a:t>Month DD, YYYY</a:t>
            </a:r>
          </a:p>
        </p:txBody>
      </p:sp>
      <p:sp>
        <p:nvSpPr>
          <p:cNvPr id="19" name="Rectangle 18"/>
          <p:cNvSpPr/>
          <p:nvPr userDrawn="1"/>
        </p:nvSpPr>
        <p:spPr>
          <a:xfrm>
            <a:off x="0" y="1930400"/>
            <a:ext cx="9144000" cy="109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0" name="object 3"/>
          <p:cNvSpPr/>
          <p:nvPr userDrawn="1"/>
        </p:nvSpPr>
        <p:spPr>
          <a:xfrm>
            <a:off x="7014208" y="691684"/>
            <a:ext cx="2132332" cy="75611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700" b="1" dirty="0">
                <a:solidFill>
                  <a:srgbClr val="FFFFFF"/>
                </a:solidFill>
                <a:cs typeface="Calibri" panose="020F0502020204030204" pitchFamily="34" charset="0"/>
              </a:rPr>
              <a:t>VA Community </a:t>
            </a:r>
            <a:r>
              <a:rPr lang="en-US" sz="1700" b="1" dirty="0">
                <a:solidFill>
                  <a:srgbClr val="FF00FF"/>
                </a:solidFill>
                <a:cs typeface="Calibri" panose="020F0502020204030204" pitchFamily="34" charset="0"/>
              </a:rPr>
              <a:t/>
            </a:r>
            <a:br>
              <a:rPr lang="en-US" sz="1700" b="1" dirty="0">
                <a:solidFill>
                  <a:srgbClr val="FF00FF"/>
                </a:solidFill>
                <a:cs typeface="Calibri" panose="020F0502020204030204" pitchFamily="34" charset="0"/>
              </a:rPr>
            </a:br>
            <a:r>
              <a:rPr lang="en-US" sz="1700" b="1" dirty="0">
                <a:solidFill>
                  <a:srgbClr val="FFFFFF"/>
                </a:solidFill>
                <a:cs typeface="Calibri" panose="020F0502020204030204" pitchFamily="34" charset="0"/>
              </a:rPr>
              <a:t>Care Network</a:t>
            </a:r>
            <a:endParaRPr sz="1700" b="1" dirty="0">
              <a:solidFill>
                <a:srgbClr val="FFFFFF"/>
              </a:solidFill>
              <a:cs typeface="Calibri" panose="020F0502020204030204" pitchFamily="34" charset="0"/>
            </a:endParaRPr>
          </a:p>
        </p:txBody>
      </p:sp>
      <p:pic>
        <p:nvPicPr>
          <p:cNvPr id="10"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86627" y="234988"/>
            <a:ext cx="2329573" cy="1520145"/>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62619423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Walkin Business Layout">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15" name="Title"/>
          <p:cNvSpPr>
            <a:spLocks noGrp="1"/>
          </p:cNvSpPr>
          <p:nvPr>
            <p:ph type="ctrTitle" hasCustomPrompt="1"/>
          </p:nvPr>
        </p:nvSpPr>
        <p:spPr bwMode="gray">
          <a:xfrm>
            <a:off x="1008063" y="2114550"/>
            <a:ext cx="3563937" cy="1726189"/>
          </a:xfrm>
        </p:spPr>
        <p:txBody>
          <a:bodyPr anchor="b">
            <a:normAutofit/>
          </a:bodyPr>
          <a:lstStyle>
            <a:lvl1pPr algn="l">
              <a:lnSpc>
                <a:spcPct val="90000"/>
              </a:lnSpc>
              <a:defRPr sz="2800">
                <a:latin typeface="+mj-lt"/>
                <a:cs typeface="Calibri" panose="020F0502020204030204" pitchFamily="34" charset="0"/>
              </a:defRPr>
            </a:lvl1pPr>
          </a:lstStyle>
          <a:p>
            <a:r>
              <a:rPr lang="en-US" dirty="0"/>
              <a:t>Insightful presentation title in sentence case max 3 lines</a:t>
            </a:r>
          </a:p>
        </p:txBody>
      </p:sp>
      <p:sp>
        <p:nvSpPr>
          <p:cNvPr id="16" name="Subtitle"/>
          <p:cNvSpPr>
            <a:spLocks noGrp="1"/>
          </p:cNvSpPr>
          <p:nvPr>
            <p:ph type="subTitle" idx="1" hasCustomPrompt="1"/>
          </p:nvPr>
        </p:nvSpPr>
        <p:spPr bwMode="gray">
          <a:xfrm>
            <a:off x="1008063" y="3949700"/>
            <a:ext cx="3563937" cy="1522186"/>
          </a:xfrm>
        </p:spPr>
        <p:txBody>
          <a:bodyPr/>
          <a:lstStyle>
            <a:lvl1pPr marL="0" indent="0" algn="l">
              <a:lnSpc>
                <a:spcPct val="100000"/>
              </a:lnSpc>
              <a:spcBef>
                <a:spcPts val="0"/>
              </a:spcBef>
              <a:spcAft>
                <a:spcPts val="0"/>
              </a:spcAft>
              <a:buNone/>
              <a:defRPr sz="2000">
                <a:solidFill>
                  <a:schemeClr val="tx1"/>
                </a:solidFill>
                <a:latin typeface="+mj-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Event City or Speaker Name</a:t>
            </a:r>
          </a:p>
        </p:txBody>
      </p:sp>
      <p:sp>
        <p:nvSpPr>
          <p:cNvPr id="17" name="Date"/>
          <p:cNvSpPr>
            <a:spLocks noGrp="1"/>
          </p:cNvSpPr>
          <p:nvPr>
            <p:ph type="body" sz="quarter" idx="13" hasCustomPrompt="1"/>
          </p:nvPr>
        </p:nvSpPr>
        <p:spPr bwMode="gray">
          <a:xfrm>
            <a:off x="1008063" y="5557765"/>
            <a:ext cx="3563937" cy="702582"/>
          </a:xfrm>
        </p:spPr>
        <p:txBody>
          <a:bodyPr/>
          <a:lstStyle>
            <a:lvl1pPr>
              <a:lnSpc>
                <a:spcPct val="100000"/>
              </a:lnSpc>
              <a:spcBef>
                <a:spcPts val="0"/>
              </a:spcBef>
              <a:spcAft>
                <a:spcPts val="0"/>
              </a:spcAft>
              <a:defRPr sz="2000">
                <a:solidFill>
                  <a:schemeClr val="tx1"/>
                </a:solidFill>
                <a:latin typeface="+mj-lt"/>
                <a:cs typeface="Calibri" panose="020F0502020204030204" pitchFamily="34" charset="0"/>
              </a:defRPr>
            </a:lvl1pPr>
          </a:lstStyle>
          <a:p>
            <a:pPr lvl="0"/>
            <a:r>
              <a:rPr lang="en-US" dirty="0"/>
              <a:t>Month DD, YYYY</a:t>
            </a:r>
          </a:p>
        </p:txBody>
      </p:sp>
      <p:sp>
        <p:nvSpPr>
          <p:cNvPr id="19" name="Rectangle 18"/>
          <p:cNvSpPr/>
          <p:nvPr userDrawn="1"/>
        </p:nvSpPr>
        <p:spPr>
          <a:xfrm>
            <a:off x="0" y="1930400"/>
            <a:ext cx="9144000" cy="109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0" name="object 3"/>
          <p:cNvSpPr/>
          <p:nvPr userDrawn="1"/>
        </p:nvSpPr>
        <p:spPr>
          <a:xfrm>
            <a:off x="7014208" y="691684"/>
            <a:ext cx="2132332" cy="75611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700" b="1" dirty="0">
                <a:solidFill>
                  <a:srgbClr val="FFFFFF"/>
                </a:solidFill>
                <a:cs typeface="Calibri" panose="020F0502020204030204" pitchFamily="34" charset="0"/>
              </a:rPr>
              <a:t>VA Community </a:t>
            </a:r>
            <a:br>
              <a:rPr lang="en-US" sz="1700" b="1" dirty="0">
                <a:solidFill>
                  <a:srgbClr val="FFFFFF"/>
                </a:solidFill>
                <a:cs typeface="Calibri" panose="020F0502020204030204" pitchFamily="34" charset="0"/>
              </a:rPr>
            </a:br>
            <a:r>
              <a:rPr lang="en-US" sz="1700" b="1" dirty="0">
                <a:solidFill>
                  <a:srgbClr val="FFFFFF"/>
                </a:solidFill>
                <a:cs typeface="Calibri" panose="020F0502020204030204" pitchFamily="34" charset="0"/>
              </a:rPr>
              <a:t>Care Network</a:t>
            </a:r>
            <a:endParaRPr sz="1700" b="1" dirty="0">
              <a:solidFill>
                <a:srgbClr val="FFFFFF"/>
              </a:solidFill>
              <a:cs typeface="Calibri" panose="020F0502020204030204" pitchFamily="34" charset="0"/>
            </a:endParaRPr>
          </a:p>
        </p:txBody>
      </p:sp>
      <p:sp>
        <p:nvSpPr>
          <p:cNvPr id="13" name="Picture Placeholder 2"/>
          <p:cNvSpPr>
            <a:spLocks noGrp="1"/>
          </p:cNvSpPr>
          <p:nvPr>
            <p:ph type="pic" sz="quarter" idx="14"/>
          </p:nvPr>
        </p:nvSpPr>
        <p:spPr>
          <a:xfrm>
            <a:off x="4622800" y="2114550"/>
            <a:ext cx="4521200" cy="4743450"/>
          </a:xfrm>
        </p:spPr>
        <p:txBody>
          <a:bodyPr/>
          <a:lstStyle/>
          <a:p>
            <a:endParaRPr lang="en-US" dirty="0"/>
          </a:p>
        </p:txBody>
      </p:sp>
      <p:pic>
        <p:nvPicPr>
          <p:cNvPr id="10"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6627" y="234988"/>
            <a:ext cx="2329573" cy="1520145"/>
          </a:xfrm>
          <a:prstGeom prst="rect">
            <a:avLst/>
          </a:prstGeom>
          <a:noFill/>
          <a:ln w="9525">
            <a:solidFill>
              <a:schemeClr val="accent4"/>
            </a:solid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22001847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idx="1" hasCustomPrompt="1"/>
          </p:nvPr>
        </p:nvSpPr>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1235941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Two Content, 1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sz="half" idx="1" hasCustomPrompt="1"/>
          </p:nvPr>
        </p:nvSpPr>
        <p:spPr>
          <a:xfrm>
            <a:off x="371475" y="1825626"/>
            <a:ext cx="4143375"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825626"/>
            <a:ext cx="4245429"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55565A">
                  <a:tint val="75000"/>
                </a:srgbClr>
              </a:solidFill>
            </a:endParaRPr>
          </a:p>
        </p:txBody>
      </p:sp>
      <p:sp>
        <p:nvSpPr>
          <p:cNvPr id="7" name="Slide Number Placeholder 6"/>
          <p:cNvSpPr>
            <a:spLocks noGrp="1"/>
          </p:cNvSpPr>
          <p:nvPr>
            <p:ph type="sldNum" sz="quarter" idx="12"/>
          </p:nvPr>
        </p:nvSpPr>
        <p:spPr/>
        <p:txBody>
          <a:body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
        <p:nvSpPr>
          <p:cNvPr id="9" name="Text Placeholder 7">
            <a:extLst>
              <a:ext uri="{FF2B5EF4-FFF2-40B4-BE49-F238E27FC236}">
                <a16:creationId xmlns:a16="http://schemas.microsoft.com/office/drawing/2014/main" xmlns="" id="{09F3EB9D-9B44-418C-9B2E-D32A67A979CA}"/>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Tree>
    <p:custDataLst>
      <p:tags r:id="rId1"/>
    </p:custDataLst>
    <p:extLst>
      <p:ext uri="{BB962C8B-B14F-4D97-AF65-F5344CB8AC3E}">
        <p14:creationId xmlns:p14="http://schemas.microsoft.com/office/powerpoint/2010/main" val="328216334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Two Content, 2 subhead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Content Placeholder 2"/>
          <p:cNvSpPr>
            <a:spLocks noGrp="1"/>
          </p:cNvSpPr>
          <p:nvPr>
            <p:ph sz="half" idx="1" hasCustomPrompt="1"/>
          </p:nvPr>
        </p:nvSpPr>
        <p:spPr>
          <a:xfrm>
            <a:off x="371475" y="1825626"/>
            <a:ext cx="4143375"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825626"/>
            <a:ext cx="4245429" cy="4079875"/>
          </a:xfrm>
        </p:spPr>
        <p:txBody>
          <a:bodyPr/>
          <a:lstStyle>
            <a:lvl1pPr>
              <a:defRPr/>
            </a:lvl1pPr>
          </a:lstStyle>
          <a:p>
            <a:pPr lvl="0"/>
            <a:r>
              <a:rPr lang="en-US" dirty="0"/>
              <a:t>Click to type text. To change text formatting (approved color, size, bullets),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55565A">
                  <a:tint val="75000"/>
                </a:srgbClr>
              </a:solidFill>
            </a:endParaRPr>
          </a:p>
        </p:txBody>
      </p:sp>
      <p:sp>
        <p:nvSpPr>
          <p:cNvPr id="9" name="Text Placeholder 2"/>
          <p:cNvSpPr>
            <a:spLocks noGrp="1"/>
          </p:cNvSpPr>
          <p:nvPr>
            <p:ph type="body" idx="13" hasCustomPrompt="1"/>
          </p:nvPr>
        </p:nvSpPr>
        <p:spPr>
          <a:xfrm>
            <a:off x="371476" y="1118283"/>
            <a:ext cx="4126706" cy="492125"/>
          </a:xfrm>
        </p:spPr>
        <p:txBody>
          <a:bodyPr anchor="t"/>
          <a:lstStyle>
            <a:lvl1pPr marL="0" indent="0">
              <a:buNone/>
              <a:defRPr sz="1800" b="0">
                <a:solidFill>
                  <a:schemeClr val="accent4"/>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Short subhead</a:t>
            </a:r>
          </a:p>
        </p:txBody>
      </p:sp>
      <p:sp>
        <p:nvSpPr>
          <p:cNvPr id="10" name="Text Placeholder 4"/>
          <p:cNvSpPr>
            <a:spLocks noGrp="1"/>
          </p:cNvSpPr>
          <p:nvPr>
            <p:ph type="body" sz="quarter" idx="3" hasCustomPrompt="1"/>
          </p:nvPr>
        </p:nvSpPr>
        <p:spPr>
          <a:xfrm>
            <a:off x="4629150" y="1118283"/>
            <a:ext cx="4229100" cy="492125"/>
          </a:xfrm>
        </p:spPr>
        <p:txBody>
          <a:bodyPr anchor="t"/>
          <a:lstStyle>
            <a:lvl1pPr marL="0" indent="0">
              <a:buNone/>
              <a:defRPr sz="1800" b="0">
                <a:solidFill>
                  <a:schemeClr val="accent4"/>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Short subhead</a:t>
            </a:r>
          </a:p>
        </p:txBody>
      </p:sp>
      <p:sp>
        <p:nvSpPr>
          <p:cNvPr id="1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45162301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0"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93909167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7" name="Text Placeholder 7">
            <a:extLst>
              <a:ext uri="{FF2B5EF4-FFF2-40B4-BE49-F238E27FC236}">
                <a16:creationId xmlns:a16="http://schemas.microsoft.com/office/drawing/2014/main" xmlns="" id="{E35FC4DD-34A5-4677-832D-B024EEC6EE03}"/>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76622136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3 ic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0" name="Text Placeholder 9"/>
          <p:cNvSpPr>
            <a:spLocks noGrp="1"/>
          </p:cNvSpPr>
          <p:nvPr>
            <p:ph type="body" sz="quarter" idx="14" hasCustomPrompt="1"/>
          </p:nvPr>
        </p:nvSpPr>
        <p:spPr>
          <a:xfrm>
            <a:off x="844400" y="1828800"/>
            <a:ext cx="1865376" cy="1866900"/>
          </a:xfrm>
          <a:prstGeom prst="ellipse">
            <a:avLst/>
          </a:prstGeom>
          <a:ln w="19050">
            <a:solidFill>
              <a:schemeClr val="accent1"/>
            </a:solidFill>
          </a:ln>
        </p:spPr>
        <p:txBody>
          <a:bodyPr anchor="ctr"/>
          <a:lstStyle>
            <a:lvl1pPr algn="ctr">
              <a:buNone/>
              <a:defRPr sz="900">
                <a:solidFill>
                  <a:schemeClr val="bg2">
                    <a:lumMod val="85000"/>
                  </a:schemeClr>
                </a:solidFill>
              </a:defRPr>
            </a:lvl1pPr>
          </a:lstStyle>
          <a:p>
            <a:pPr lvl="0"/>
            <a:r>
              <a:rPr lang="en-US" dirty="0"/>
              <a:t>Place icon here. To hide this text, place cursor then hit space bar. Duplicate or delete as needed.</a:t>
            </a:r>
          </a:p>
        </p:txBody>
      </p:sp>
      <p:sp>
        <p:nvSpPr>
          <p:cNvPr id="11" name="Text Placeholder 9"/>
          <p:cNvSpPr>
            <a:spLocks noGrp="1"/>
          </p:cNvSpPr>
          <p:nvPr>
            <p:ph type="body" sz="quarter" idx="15" hasCustomPrompt="1"/>
          </p:nvPr>
        </p:nvSpPr>
        <p:spPr>
          <a:xfrm>
            <a:off x="3583647" y="1828800"/>
            <a:ext cx="1865376" cy="1866900"/>
          </a:xfrm>
          <a:prstGeom prst="ellipse">
            <a:avLst/>
          </a:prstGeom>
          <a:ln w="19050">
            <a:solidFill>
              <a:schemeClr val="accent1"/>
            </a:solidFill>
          </a:ln>
        </p:spPr>
        <p:txBody>
          <a:bodyPr anchor="ctr"/>
          <a:lstStyle>
            <a:lvl1pPr algn="ctr">
              <a:buNone/>
              <a:defRPr sz="900">
                <a:solidFill>
                  <a:schemeClr val="bg2">
                    <a:lumMod val="85000"/>
                  </a:schemeClr>
                </a:solidFill>
              </a:defRPr>
            </a:lvl1pPr>
          </a:lstStyle>
          <a:p>
            <a:pPr lvl="0"/>
            <a:r>
              <a:rPr lang="en-US" dirty="0"/>
              <a:t>Place icon here. To hide this text, place cursor then hit space bar. Duplicate or delete as needed.</a:t>
            </a:r>
          </a:p>
        </p:txBody>
      </p:sp>
      <p:sp>
        <p:nvSpPr>
          <p:cNvPr id="12" name="Text Placeholder 9"/>
          <p:cNvSpPr>
            <a:spLocks noGrp="1"/>
          </p:cNvSpPr>
          <p:nvPr>
            <p:ph type="body" sz="quarter" idx="16" hasCustomPrompt="1"/>
          </p:nvPr>
        </p:nvSpPr>
        <p:spPr>
          <a:xfrm>
            <a:off x="6387836" y="1828800"/>
            <a:ext cx="1865376" cy="1866900"/>
          </a:xfrm>
          <a:prstGeom prst="ellipse">
            <a:avLst/>
          </a:prstGeom>
          <a:ln w="19050">
            <a:solidFill>
              <a:schemeClr val="accent1"/>
            </a:solidFill>
          </a:ln>
        </p:spPr>
        <p:txBody>
          <a:bodyPr anchor="ctr"/>
          <a:lstStyle>
            <a:lvl1pPr algn="ctr">
              <a:buNone/>
              <a:defRPr sz="900">
                <a:solidFill>
                  <a:schemeClr val="bg2">
                    <a:lumMod val="85000"/>
                  </a:schemeClr>
                </a:solidFill>
              </a:defRPr>
            </a:lvl1pPr>
          </a:lstStyle>
          <a:p>
            <a:pPr lvl="0"/>
            <a:r>
              <a:rPr lang="en-US" dirty="0"/>
              <a:t>Place icon here. To hide this text, place cursor then hit space bar. Duplicate or delete as needed.</a:t>
            </a:r>
          </a:p>
        </p:txBody>
      </p:sp>
      <p:sp>
        <p:nvSpPr>
          <p:cNvPr id="13" name="Content Placeholder 2"/>
          <p:cNvSpPr>
            <a:spLocks noGrp="1"/>
          </p:cNvSpPr>
          <p:nvPr>
            <p:ph sz="half" idx="1" hasCustomPrompt="1"/>
          </p:nvPr>
        </p:nvSpPr>
        <p:spPr>
          <a:xfrm>
            <a:off x="458558" y="4405085"/>
            <a:ext cx="2606040" cy="1500413"/>
          </a:xfrm>
        </p:spPr>
        <p:txBody>
          <a:bodyPr/>
          <a:lstStyle>
            <a:lvl1pPr>
              <a:defRPr sz="1400"/>
            </a:lvl1pPr>
            <a:lvl2pPr>
              <a:defRPr sz="1400"/>
            </a:lvl2pPr>
            <a:lvl3pPr>
              <a:defRPr sz="1400"/>
            </a:lvl3pPr>
            <a:lvl4pPr>
              <a:defRPr sz="1400"/>
            </a:lvl4pPr>
            <a:lvl5pPr>
              <a:defRPr sz="1200"/>
            </a:lvl5pPr>
          </a:lstStyle>
          <a:p>
            <a:pPr lvl="0"/>
            <a:r>
              <a:rPr lang="en-US" dirty="0"/>
              <a:t>Type 14 pt gray text max three lines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p:cNvSpPr>
            <a:spLocks noGrp="1"/>
          </p:cNvSpPr>
          <p:nvPr>
            <p:ph sz="half" idx="17" hasCustomPrompt="1"/>
          </p:nvPr>
        </p:nvSpPr>
        <p:spPr>
          <a:xfrm>
            <a:off x="3287483" y="4405085"/>
            <a:ext cx="2606040" cy="1500413"/>
          </a:xfrm>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None/>
              <a:tabLst/>
              <a:defRPr sz="1400"/>
            </a:lvl1pPr>
            <a:lvl2pPr>
              <a:defRPr sz="1400"/>
            </a:lvl2pPr>
            <a:lvl3pPr>
              <a:defRPr sz="1400"/>
            </a:lvl3pPr>
            <a:lvl4pPr>
              <a:defRPr sz="1400"/>
            </a:lvl4pPr>
            <a:lvl5pPr>
              <a:defRPr sz="1200"/>
            </a:lvl5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Type 14 pt gray text max three lines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half" idx="18" hasCustomPrompt="1"/>
          </p:nvPr>
        </p:nvSpPr>
        <p:spPr>
          <a:xfrm>
            <a:off x="6087834" y="4405085"/>
            <a:ext cx="2606040" cy="1500413"/>
          </a:xfrm>
        </p:spPr>
        <p:txBody>
          <a:bodyPr/>
          <a:lstStyle>
            <a:lvl1pPr>
              <a:buNone/>
              <a:defRPr sz="1400"/>
            </a:lvl1pPr>
            <a:lvl2pPr>
              <a:defRPr sz="1100"/>
            </a:lvl2pPr>
            <a:lvl3pPr>
              <a:defRPr sz="1400"/>
            </a:lvl3pPr>
            <a:lvl4pPr>
              <a:defRPr sz="1400"/>
            </a:lvl4pPr>
            <a:lvl5pPr>
              <a:defRPr sz="1200"/>
            </a:lvl5pPr>
          </a:lstStyle>
          <a:p>
            <a:pPr lvl="0"/>
            <a:r>
              <a:rPr lang="en-US" dirty="0"/>
              <a:t>Type 14 pt gray text max three lines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7">
            <a:extLst>
              <a:ext uri="{FF2B5EF4-FFF2-40B4-BE49-F238E27FC236}">
                <a16:creationId xmlns:a16="http://schemas.microsoft.com/office/drawing/2014/main" xmlns="" id="{E4C26CD5-34F3-447A-AB99-996C787507D2}"/>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7" name="Text Placeholder 7">
            <a:extLst>
              <a:ext uri="{FF2B5EF4-FFF2-40B4-BE49-F238E27FC236}">
                <a16:creationId xmlns:a16="http://schemas.microsoft.com/office/drawing/2014/main" xmlns="" id="{6527FE76-EAF5-46DF-A8B1-057E2E101E6E}"/>
              </a:ext>
            </a:extLst>
          </p:cNvPr>
          <p:cNvSpPr>
            <a:spLocks noGrp="1"/>
          </p:cNvSpPr>
          <p:nvPr>
            <p:ph type="body" sz="quarter" idx="19" hasCustomPrompt="1"/>
          </p:nvPr>
        </p:nvSpPr>
        <p:spPr>
          <a:xfrm>
            <a:off x="457659" y="3868738"/>
            <a:ext cx="2606040" cy="457200"/>
          </a:xfrm>
        </p:spPr>
        <p:txBody>
          <a:bodyPr/>
          <a:lstStyle>
            <a:lvl1pPr>
              <a:defRPr sz="1400">
                <a:solidFill>
                  <a:schemeClr val="accent1"/>
                </a:solidFill>
              </a:defRPr>
            </a:lvl1pPr>
          </a:lstStyle>
          <a:p>
            <a:pPr lvl="0"/>
            <a:r>
              <a:rPr lang="en-US" dirty="0"/>
              <a:t>Type subhead in 14 pt orange | Max two lines</a:t>
            </a:r>
          </a:p>
        </p:txBody>
      </p:sp>
      <p:sp>
        <p:nvSpPr>
          <p:cNvPr id="20" name="Text Placeholder 7">
            <a:extLst>
              <a:ext uri="{FF2B5EF4-FFF2-40B4-BE49-F238E27FC236}">
                <a16:creationId xmlns:a16="http://schemas.microsoft.com/office/drawing/2014/main" xmlns="" id="{A3AD66D5-CC76-4534-BE48-B2161A8EDC68}"/>
              </a:ext>
            </a:extLst>
          </p:cNvPr>
          <p:cNvSpPr>
            <a:spLocks noGrp="1"/>
          </p:cNvSpPr>
          <p:nvPr>
            <p:ph type="body" sz="quarter" idx="20" hasCustomPrompt="1"/>
          </p:nvPr>
        </p:nvSpPr>
        <p:spPr>
          <a:xfrm>
            <a:off x="3287484" y="3868738"/>
            <a:ext cx="2606040" cy="457200"/>
          </a:xfrm>
        </p:spPr>
        <p:txBody>
          <a:bodyPr/>
          <a:lstStyle>
            <a:lvl1pPr>
              <a:defRPr sz="1400">
                <a:solidFill>
                  <a:schemeClr val="accent1"/>
                </a:solidFill>
              </a:defRPr>
            </a:lvl1pPr>
          </a:lstStyle>
          <a:p>
            <a:pPr lvl="0"/>
            <a:r>
              <a:rPr lang="en-US" dirty="0"/>
              <a:t>Type subhead in 14 pt orange | Max two lines</a:t>
            </a:r>
          </a:p>
        </p:txBody>
      </p:sp>
      <p:sp>
        <p:nvSpPr>
          <p:cNvPr id="21" name="Text Placeholder 7">
            <a:extLst>
              <a:ext uri="{FF2B5EF4-FFF2-40B4-BE49-F238E27FC236}">
                <a16:creationId xmlns:a16="http://schemas.microsoft.com/office/drawing/2014/main" xmlns="" id="{A0AF64BB-0F19-406C-A38C-9774B21BAC18}"/>
              </a:ext>
            </a:extLst>
          </p:cNvPr>
          <p:cNvSpPr>
            <a:spLocks noGrp="1"/>
          </p:cNvSpPr>
          <p:nvPr>
            <p:ph type="body" sz="quarter" idx="21" hasCustomPrompt="1"/>
          </p:nvPr>
        </p:nvSpPr>
        <p:spPr>
          <a:xfrm>
            <a:off x="6087834" y="3868738"/>
            <a:ext cx="2606040" cy="457200"/>
          </a:xfrm>
        </p:spPr>
        <p:txBody>
          <a:bodyPr/>
          <a:lstStyle>
            <a:lvl1pPr>
              <a:defRPr sz="1400">
                <a:solidFill>
                  <a:schemeClr val="accent1"/>
                </a:solidFill>
              </a:defRPr>
            </a:lvl1pPr>
          </a:lstStyle>
          <a:p>
            <a:pPr lvl="0"/>
            <a:r>
              <a:rPr lang="en-US" dirty="0"/>
              <a:t>Type subhead in 14 pt orange | Max two lines</a:t>
            </a:r>
          </a:p>
        </p:txBody>
      </p:sp>
      <p:sp>
        <p:nvSpPr>
          <p:cNvPr id="23"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412541481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Column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28798"/>
            <a:ext cx="164592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7" name="Text Placeholder 7"/>
          <p:cNvSpPr>
            <a:spLocks noGrp="1"/>
          </p:cNvSpPr>
          <p:nvPr>
            <p:ph type="body" sz="quarter" idx="15" hasCustomPrompt="1"/>
          </p:nvPr>
        </p:nvSpPr>
        <p:spPr>
          <a:xfrm>
            <a:off x="2085635" y="1828799"/>
            <a:ext cx="164592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3799796" y="1828799"/>
            <a:ext cx="1645920" cy="663575"/>
          </a:xfrm>
          <a:solidFill>
            <a:schemeClr val="accent4"/>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9" name="Text Placeholder 7"/>
          <p:cNvSpPr>
            <a:spLocks noGrp="1"/>
          </p:cNvSpPr>
          <p:nvPr>
            <p:ph type="body" sz="quarter" idx="17" hasCustomPrompt="1"/>
          </p:nvPr>
        </p:nvSpPr>
        <p:spPr>
          <a:xfrm>
            <a:off x="5513956" y="1828799"/>
            <a:ext cx="1645920" cy="663575"/>
          </a:xfrm>
          <a:solidFill>
            <a:schemeClr val="accent1"/>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0" name="Text Placeholder 7"/>
          <p:cNvSpPr>
            <a:spLocks noGrp="1"/>
          </p:cNvSpPr>
          <p:nvPr>
            <p:ph type="body" sz="quarter" idx="18" hasCustomPrompt="1"/>
          </p:nvPr>
        </p:nvSpPr>
        <p:spPr>
          <a:xfrm>
            <a:off x="7228115" y="1828799"/>
            <a:ext cx="1645920" cy="663575"/>
          </a:xfrm>
          <a:solidFill>
            <a:srgbClr val="A22B38"/>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5"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2" name="Text Placeholder 7"/>
          <p:cNvSpPr>
            <a:spLocks noGrp="1"/>
          </p:cNvSpPr>
          <p:nvPr>
            <p:ph type="body" sz="quarter" idx="20" hasCustomPrompt="1"/>
          </p:nvPr>
        </p:nvSpPr>
        <p:spPr>
          <a:xfrm>
            <a:off x="2085635"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3799796"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4" name="Text Placeholder 7"/>
          <p:cNvSpPr>
            <a:spLocks noGrp="1"/>
          </p:cNvSpPr>
          <p:nvPr>
            <p:ph type="body" sz="quarter" idx="22" hasCustomPrompt="1"/>
          </p:nvPr>
        </p:nvSpPr>
        <p:spPr>
          <a:xfrm>
            <a:off x="5513956"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5" name="Text Placeholder 7"/>
          <p:cNvSpPr>
            <a:spLocks noGrp="1"/>
          </p:cNvSpPr>
          <p:nvPr>
            <p:ph type="body" sz="quarter" idx="23" hasCustomPrompt="1"/>
          </p:nvPr>
        </p:nvSpPr>
        <p:spPr>
          <a:xfrm>
            <a:off x="7228116" y="2492372"/>
            <a:ext cx="164592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7" name="Text Placeholder 7">
            <a:extLst>
              <a:ext uri="{FF2B5EF4-FFF2-40B4-BE49-F238E27FC236}">
                <a16:creationId xmlns:a16="http://schemas.microsoft.com/office/drawing/2014/main" xmlns="" id="{B618BD47-FF2D-4F28-A6A1-AC6D6F55ADEA}"/>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0"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95285466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4 Column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28798"/>
            <a:ext cx="205740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7" name="Text Placeholder 7"/>
          <p:cNvSpPr>
            <a:spLocks noGrp="1"/>
          </p:cNvSpPr>
          <p:nvPr>
            <p:ph type="body" sz="quarter" idx="15" hasCustomPrompt="1"/>
          </p:nvPr>
        </p:nvSpPr>
        <p:spPr>
          <a:xfrm>
            <a:off x="2517436" y="1828799"/>
            <a:ext cx="205740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4663397" y="1828799"/>
            <a:ext cx="2057400" cy="663575"/>
          </a:xfrm>
          <a:solidFill>
            <a:schemeClr val="accent4"/>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9" name="Text Placeholder 7"/>
          <p:cNvSpPr>
            <a:spLocks noGrp="1"/>
          </p:cNvSpPr>
          <p:nvPr>
            <p:ph type="body" sz="quarter" idx="17" hasCustomPrompt="1"/>
          </p:nvPr>
        </p:nvSpPr>
        <p:spPr>
          <a:xfrm>
            <a:off x="6809357" y="1828799"/>
            <a:ext cx="2057400" cy="663575"/>
          </a:xfrm>
          <a:solidFill>
            <a:schemeClr val="accent1"/>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5"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2" name="Text Placeholder 7"/>
          <p:cNvSpPr>
            <a:spLocks noGrp="1"/>
          </p:cNvSpPr>
          <p:nvPr>
            <p:ph type="body" sz="quarter" idx="20" hasCustomPrompt="1"/>
          </p:nvPr>
        </p:nvSpPr>
        <p:spPr>
          <a:xfrm>
            <a:off x="2517436"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4663397"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4" name="Text Placeholder 7"/>
          <p:cNvSpPr>
            <a:spLocks noGrp="1"/>
          </p:cNvSpPr>
          <p:nvPr>
            <p:ph type="body" sz="quarter" idx="22" hasCustomPrompt="1"/>
          </p:nvPr>
        </p:nvSpPr>
        <p:spPr>
          <a:xfrm>
            <a:off x="6809357" y="2492372"/>
            <a:ext cx="20574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5" name="Text Placeholder 7">
            <a:extLst>
              <a:ext uri="{FF2B5EF4-FFF2-40B4-BE49-F238E27FC236}">
                <a16:creationId xmlns:a16="http://schemas.microsoft.com/office/drawing/2014/main" xmlns="" id="{D8B6576D-BE38-4862-BF49-409F9E9279B5}"/>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8"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13494653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 Column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28798"/>
            <a:ext cx="274320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7" name="Text Placeholder 7"/>
          <p:cNvSpPr>
            <a:spLocks noGrp="1"/>
          </p:cNvSpPr>
          <p:nvPr>
            <p:ph type="body" sz="quarter" idx="15" hasCustomPrompt="1"/>
          </p:nvPr>
        </p:nvSpPr>
        <p:spPr>
          <a:xfrm>
            <a:off x="3252220" y="1828798"/>
            <a:ext cx="274320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6132964" y="1828798"/>
            <a:ext cx="2743200" cy="663575"/>
          </a:xfrm>
          <a:solidFill>
            <a:schemeClr val="accent4"/>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5" y="2492372"/>
            <a:ext cx="27432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2" name="Text Placeholder 7"/>
          <p:cNvSpPr>
            <a:spLocks noGrp="1"/>
          </p:cNvSpPr>
          <p:nvPr>
            <p:ph type="body" sz="quarter" idx="20" hasCustomPrompt="1"/>
          </p:nvPr>
        </p:nvSpPr>
        <p:spPr>
          <a:xfrm>
            <a:off x="3252220" y="2492372"/>
            <a:ext cx="27432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6132964" y="2492372"/>
            <a:ext cx="27432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3" name="Text Placeholder 7">
            <a:extLst>
              <a:ext uri="{FF2B5EF4-FFF2-40B4-BE49-F238E27FC236}">
                <a16:creationId xmlns:a16="http://schemas.microsoft.com/office/drawing/2014/main" xmlns="" id="{A2CDFF47-ED53-43FD-9BBC-78701BFFA4F8}"/>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900977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2 Column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4" y="1828801"/>
            <a:ext cx="4114800" cy="663575"/>
          </a:xfrm>
          <a:solidFill>
            <a:schemeClr val="tx2"/>
          </a:solidFill>
        </p:spPr>
        <p:txBody>
          <a:bodyPr lIns="137160" anchor="ctr"/>
          <a:lstStyle>
            <a:lvl1pPr algn="l">
              <a:lnSpc>
                <a:spcPct val="90000"/>
              </a:lnSpc>
              <a:spcBef>
                <a:spcPts val="0"/>
              </a:spcBef>
              <a:spcAft>
                <a:spcPts val="0"/>
              </a:spcAft>
              <a:defRPr sz="1600">
                <a:solidFill>
                  <a:schemeClr val="bg1"/>
                </a:solidFill>
              </a:defRPr>
            </a:lvl1pPr>
          </a:lstStyle>
          <a:p>
            <a:pPr lvl="0"/>
            <a:r>
              <a:rPr lang="en-US" dirty="0"/>
              <a:t>Header</a:t>
            </a:r>
          </a:p>
        </p:txBody>
      </p:sp>
      <p:sp>
        <p:nvSpPr>
          <p:cNvPr id="28" name="Text Placeholder 7"/>
          <p:cNvSpPr>
            <a:spLocks noGrp="1"/>
          </p:cNvSpPr>
          <p:nvPr>
            <p:ph type="body" sz="quarter" idx="16" hasCustomPrompt="1"/>
          </p:nvPr>
        </p:nvSpPr>
        <p:spPr>
          <a:xfrm>
            <a:off x="4735284" y="1828798"/>
            <a:ext cx="4114800" cy="663575"/>
          </a:xfrm>
          <a:solidFill>
            <a:schemeClr val="accent2"/>
          </a:solidFill>
        </p:spPr>
        <p:txBody>
          <a:bodyPr lIns="137160" anchor="ctr"/>
          <a:lstStyle>
            <a:lvl1pPr>
              <a:lnSpc>
                <a:spcPct val="90000"/>
              </a:lnSpc>
              <a:spcBef>
                <a:spcPts val="0"/>
              </a:spcBef>
              <a:spcAft>
                <a:spcPts val="0"/>
              </a:spcAft>
              <a:defRPr sz="1600">
                <a:solidFill>
                  <a:schemeClr val="bg1"/>
                </a:solidFill>
              </a:defRPr>
            </a:lvl1pPr>
          </a:lstStyle>
          <a:p>
            <a:pPr lvl="0"/>
            <a:r>
              <a:rPr lang="en-US" dirty="0"/>
              <a:t>Header</a:t>
            </a:r>
          </a:p>
        </p:txBody>
      </p:sp>
      <p:sp>
        <p:nvSpPr>
          <p:cNvPr id="31" name="Text Placeholder 7"/>
          <p:cNvSpPr>
            <a:spLocks noGrp="1"/>
          </p:cNvSpPr>
          <p:nvPr>
            <p:ph type="body" sz="quarter" idx="19" hasCustomPrompt="1"/>
          </p:nvPr>
        </p:nvSpPr>
        <p:spPr>
          <a:xfrm>
            <a:off x="371474" y="2492372"/>
            <a:ext cx="41148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33" name="Text Placeholder 7"/>
          <p:cNvSpPr>
            <a:spLocks noGrp="1"/>
          </p:cNvSpPr>
          <p:nvPr>
            <p:ph type="body" sz="quarter" idx="21" hasCustomPrompt="1"/>
          </p:nvPr>
        </p:nvSpPr>
        <p:spPr>
          <a:xfrm>
            <a:off x="4735284" y="2492372"/>
            <a:ext cx="4114800" cy="3413128"/>
          </a:xfrm>
          <a:solidFill>
            <a:schemeClr val="accent3">
              <a:lumMod val="20000"/>
              <a:lumOff val="80000"/>
            </a:schemeClr>
          </a:solidFill>
        </p:spPr>
        <p:txBody>
          <a:bodyPr lIns="137160" tIns="137160" anchor="t"/>
          <a:lstStyle>
            <a:lvl1pPr marL="0" indent="0" algn="l">
              <a:lnSpc>
                <a:spcPct val="90000"/>
              </a:lnSpc>
              <a:spcBef>
                <a:spcPts val="0"/>
              </a:spcBef>
              <a:spcAft>
                <a:spcPts val="0"/>
              </a:spcAft>
              <a:buFont typeface="Arial" panose="020B0604020202020204" pitchFamily="34" charset="0"/>
              <a:buNone/>
              <a:defRPr sz="1400">
                <a:solidFill>
                  <a:schemeClr val="tx1"/>
                </a:solidFill>
              </a:defRPr>
            </a:lvl1pPr>
          </a:lstStyle>
          <a:p>
            <a:pPr lvl="0"/>
            <a:r>
              <a:rPr lang="en-US" dirty="0"/>
              <a:t>Text – add bullet if needed</a:t>
            </a:r>
          </a:p>
        </p:txBody>
      </p:sp>
      <p:sp>
        <p:nvSpPr>
          <p:cNvPr id="11" name="Text Placeholder 7">
            <a:extLst>
              <a:ext uri="{FF2B5EF4-FFF2-40B4-BE49-F238E27FC236}">
                <a16:creationId xmlns:a16="http://schemas.microsoft.com/office/drawing/2014/main" xmlns="" id="{6BDB466E-A2B3-4E9F-A51F-6D8EA5C5658F}"/>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122720982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2 Photo w/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2 Photo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5" name="Picture Placeholder 8"/>
          <p:cNvSpPr>
            <a:spLocks noGrp="1"/>
          </p:cNvSpPr>
          <p:nvPr>
            <p:ph type="pic" sz="quarter" idx="23" hasCustomPrompt="1"/>
          </p:nvPr>
        </p:nvSpPr>
        <p:spPr>
          <a:xfrm>
            <a:off x="393247" y="1828800"/>
            <a:ext cx="4178753"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a:p>
            <a:endParaRPr lang="en-US" dirty="0"/>
          </a:p>
        </p:txBody>
      </p:sp>
      <p:sp>
        <p:nvSpPr>
          <p:cNvPr id="16" name="Text Placeholder 7"/>
          <p:cNvSpPr>
            <a:spLocks noGrp="1"/>
          </p:cNvSpPr>
          <p:nvPr>
            <p:ph type="body" sz="quarter" idx="24" hasCustomPrompt="1"/>
          </p:nvPr>
        </p:nvSpPr>
        <p:spPr>
          <a:xfrm>
            <a:off x="1883228" y="4470400"/>
            <a:ext cx="2688771" cy="1435100"/>
          </a:xfrm>
          <a:solidFill>
            <a:schemeClr val="tx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7" name="Picture Placeholder 8"/>
          <p:cNvSpPr>
            <a:spLocks noGrp="1"/>
          </p:cNvSpPr>
          <p:nvPr>
            <p:ph type="pic" sz="quarter" idx="25" hasCustomPrompt="1"/>
          </p:nvPr>
        </p:nvSpPr>
        <p:spPr>
          <a:xfrm>
            <a:off x="4572000" y="1828800"/>
            <a:ext cx="4286250"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a:p>
            <a:endParaRPr lang="en-US" dirty="0"/>
          </a:p>
        </p:txBody>
      </p:sp>
      <p:sp>
        <p:nvSpPr>
          <p:cNvPr id="18" name="Text Placeholder 7"/>
          <p:cNvSpPr>
            <a:spLocks noGrp="1"/>
          </p:cNvSpPr>
          <p:nvPr>
            <p:ph type="body" sz="quarter" idx="26" hasCustomPrompt="1"/>
          </p:nvPr>
        </p:nvSpPr>
        <p:spPr>
          <a:xfrm>
            <a:off x="6169914" y="4470400"/>
            <a:ext cx="2688336" cy="1435100"/>
          </a:xfrm>
          <a:solidFill>
            <a:schemeClr val="accent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1" name="Text Placeholder 7">
            <a:extLst>
              <a:ext uri="{FF2B5EF4-FFF2-40B4-BE49-F238E27FC236}">
                <a16:creationId xmlns:a16="http://schemas.microsoft.com/office/drawing/2014/main" xmlns="" id="{074C1D90-76B1-43FC-A4AD-940B5FED748C}"/>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2" name="Rectangle 11">
            <a:extLst>
              <a:ext uri="{FF2B5EF4-FFF2-40B4-BE49-F238E27FC236}">
                <a16:creationId xmlns:a16="http://schemas.microsoft.com/office/drawing/2014/main" xmlns="" id="{686A3C5B-39A6-4B75-B13C-0F503152CA07}"/>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rgbClr val="FFFFFF"/>
                </a:solidFill>
              </a:rPr>
              <a:t>For Image / Photography options. navigate to https://hub.uhg.com/sites/hub/Optum/Resources/Brand/Documents/Photo%20Library%20Overview_June2017.docx</a:t>
            </a:r>
          </a:p>
        </p:txBody>
      </p:sp>
      <p:sp>
        <p:nvSpPr>
          <p:cNvPr id="19"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61202030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3 Photo w/Caption">
    <p:spTree>
      <p:nvGrpSpPr>
        <p:cNvPr id="1" name=""/>
        <p:cNvGrpSpPr/>
        <p:nvPr/>
      </p:nvGrpSpPr>
      <p:grpSpPr>
        <a:xfrm>
          <a:off x="0" y="0"/>
          <a:ext cx="0" cy="0"/>
          <a:chOff x="0" y="0"/>
          <a:chExt cx="0" cy="0"/>
        </a:xfrm>
      </p:grpSpPr>
      <p:sp>
        <p:nvSpPr>
          <p:cNvPr id="9" name="Picture Placeholder 8"/>
          <p:cNvSpPr>
            <a:spLocks noGrp="1"/>
          </p:cNvSpPr>
          <p:nvPr>
            <p:ph type="pic" sz="quarter" idx="22" hasCustomPrompt="1"/>
          </p:nvPr>
        </p:nvSpPr>
        <p:spPr>
          <a:xfrm>
            <a:off x="385763" y="1828800"/>
            <a:ext cx="2832354"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1100" dirty="0"/>
          </a:p>
        </p:txBody>
      </p:sp>
      <p:sp>
        <p:nvSpPr>
          <p:cNvPr id="2" name="Title 1"/>
          <p:cNvSpPr>
            <a:spLocks noGrp="1"/>
          </p:cNvSpPr>
          <p:nvPr>
            <p:ph type="title" hasCustomPrompt="1"/>
          </p:nvPr>
        </p:nvSpPr>
        <p:spPr/>
        <p:txBody>
          <a:bodyPr/>
          <a:lstStyle>
            <a:lvl1pPr>
              <a:defRPr/>
            </a:lvl1pPr>
          </a:lstStyle>
          <a:p>
            <a:r>
              <a:rPr lang="en-US" dirty="0"/>
              <a:t>3 Photo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1653241" y="3873724"/>
            <a:ext cx="1558019" cy="2031776"/>
          </a:xfrm>
          <a:solidFill>
            <a:schemeClr val="tx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5" name="Picture Placeholder 8"/>
          <p:cNvSpPr>
            <a:spLocks noGrp="1"/>
          </p:cNvSpPr>
          <p:nvPr>
            <p:ph type="pic" sz="quarter" idx="23" hasCustomPrompt="1"/>
          </p:nvPr>
        </p:nvSpPr>
        <p:spPr>
          <a:xfrm>
            <a:off x="3214799" y="1828800"/>
            <a:ext cx="2832354"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6" name="Text Placeholder 7"/>
          <p:cNvSpPr>
            <a:spLocks noGrp="1"/>
          </p:cNvSpPr>
          <p:nvPr>
            <p:ph type="body" sz="quarter" idx="24" hasCustomPrompt="1"/>
          </p:nvPr>
        </p:nvSpPr>
        <p:spPr>
          <a:xfrm>
            <a:off x="4489134" y="3873724"/>
            <a:ext cx="1558019" cy="2031776"/>
          </a:xfrm>
          <a:solidFill>
            <a:schemeClr val="accent2"/>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7" name="Picture Placeholder 8"/>
          <p:cNvSpPr>
            <a:spLocks noGrp="1"/>
          </p:cNvSpPr>
          <p:nvPr>
            <p:ph type="pic" sz="quarter" idx="25" hasCustomPrompt="1"/>
          </p:nvPr>
        </p:nvSpPr>
        <p:spPr>
          <a:xfrm>
            <a:off x="6050554" y="1835374"/>
            <a:ext cx="2832354" cy="4076700"/>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8" name="Text Placeholder 7"/>
          <p:cNvSpPr>
            <a:spLocks noGrp="1"/>
          </p:cNvSpPr>
          <p:nvPr>
            <p:ph type="body" sz="quarter" idx="26" hasCustomPrompt="1"/>
          </p:nvPr>
        </p:nvSpPr>
        <p:spPr>
          <a:xfrm>
            <a:off x="7324889" y="3873724"/>
            <a:ext cx="1558019" cy="2031776"/>
          </a:xfrm>
          <a:solidFill>
            <a:schemeClr val="accent4"/>
          </a:solidFill>
        </p:spPr>
        <p:txBody>
          <a:bodyPr lIns="137160" tIns="137160" anchor="t"/>
          <a:lstStyle>
            <a:lvl1pPr algn="l">
              <a:lnSpc>
                <a:spcPct val="90000"/>
              </a:lnSpc>
              <a:spcBef>
                <a:spcPts val="0"/>
              </a:spcBef>
              <a:spcAft>
                <a:spcPts val="0"/>
              </a:spcAft>
              <a:defRPr sz="1400">
                <a:solidFill>
                  <a:schemeClr val="bg1"/>
                </a:solidFill>
              </a:defRPr>
            </a:lvl1pPr>
          </a:lstStyle>
          <a:p>
            <a:pPr lvl="0"/>
            <a:r>
              <a:rPr lang="en-US" dirty="0"/>
              <a:t>Type caption here | Remove if not needed</a:t>
            </a:r>
          </a:p>
        </p:txBody>
      </p:sp>
      <p:sp>
        <p:nvSpPr>
          <p:cNvPr id="13" name="Text Placeholder 7">
            <a:extLst>
              <a:ext uri="{FF2B5EF4-FFF2-40B4-BE49-F238E27FC236}">
                <a16:creationId xmlns:a16="http://schemas.microsoft.com/office/drawing/2014/main" xmlns="" id="{1F67FAC8-26AF-48A1-938F-B5C40D744C18}"/>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4" name="Rectangle 13">
            <a:extLst>
              <a:ext uri="{FF2B5EF4-FFF2-40B4-BE49-F238E27FC236}">
                <a16:creationId xmlns:a16="http://schemas.microsoft.com/office/drawing/2014/main" xmlns="" id="{16FE12A9-0F8D-4398-85E1-B30CEE358CFA}"/>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rgbClr val="FFFFFF"/>
                </a:solidFill>
              </a:rPr>
              <a:t>For Image / Photography options. navigate to https://hub.uhg.com/sites/hub/Optum/Resources/Brand/Documents/Photo%20Library%20Overview_June2017.docx</a:t>
            </a:r>
          </a:p>
        </p:txBody>
      </p:sp>
      <p:sp>
        <p:nvSpPr>
          <p:cNvPr id="2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164059804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4 Photo w/Caption">
    <p:spTree>
      <p:nvGrpSpPr>
        <p:cNvPr id="1" name=""/>
        <p:cNvGrpSpPr/>
        <p:nvPr/>
      </p:nvGrpSpPr>
      <p:grpSpPr>
        <a:xfrm>
          <a:off x="0" y="0"/>
          <a:ext cx="0" cy="0"/>
          <a:chOff x="0" y="0"/>
          <a:chExt cx="0" cy="0"/>
        </a:xfrm>
      </p:grpSpPr>
      <p:sp>
        <p:nvSpPr>
          <p:cNvPr id="9" name="Picture Placeholder 8"/>
          <p:cNvSpPr>
            <a:spLocks noGrp="1"/>
          </p:cNvSpPr>
          <p:nvPr>
            <p:ph type="pic" sz="quarter" idx="22" hasCustomPrompt="1"/>
          </p:nvPr>
        </p:nvSpPr>
        <p:spPr>
          <a:xfrm>
            <a:off x="385763" y="1828801"/>
            <a:ext cx="2114550"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2" name="Title 1"/>
          <p:cNvSpPr>
            <a:spLocks noGrp="1"/>
          </p:cNvSpPr>
          <p:nvPr>
            <p:ph type="title" hasCustomPrompt="1"/>
          </p:nvPr>
        </p:nvSpPr>
        <p:spPr/>
        <p:txBody>
          <a:bodyPr/>
          <a:lstStyle>
            <a:lvl1pPr>
              <a:defRPr/>
            </a:lvl1pPr>
          </a:lstStyle>
          <a:p>
            <a:r>
              <a:rPr lang="en-US" dirty="0"/>
              <a:t>4 Photo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5" name="Picture Placeholder 8"/>
          <p:cNvSpPr>
            <a:spLocks noGrp="1"/>
          </p:cNvSpPr>
          <p:nvPr>
            <p:ph type="pic" sz="quarter" idx="23" hasCustomPrompt="1"/>
          </p:nvPr>
        </p:nvSpPr>
        <p:spPr>
          <a:xfrm>
            <a:off x="2500313" y="1828801"/>
            <a:ext cx="2118122"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7" name="Picture Placeholder 8"/>
          <p:cNvSpPr>
            <a:spLocks noGrp="1"/>
          </p:cNvSpPr>
          <p:nvPr>
            <p:ph type="pic" sz="quarter" idx="25" hasCustomPrompt="1"/>
          </p:nvPr>
        </p:nvSpPr>
        <p:spPr>
          <a:xfrm>
            <a:off x="4618434" y="1826531"/>
            <a:ext cx="2116336"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3" name="Picture Placeholder 8"/>
          <p:cNvSpPr>
            <a:spLocks noGrp="1"/>
          </p:cNvSpPr>
          <p:nvPr>
            <p:ph type="pic" sz="quarter" idx="27" hasCustomPrompt="1"/>
          </p:nvPr>
        </p:nvSpPr>
        <p:spPr>
          <a:xfrm>
            <a:off x="6732985" y="1826531"/>
            <a:ext cx="2125266" cy="2583543"/>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8" name="Text Placeholder 7"/>
          <p:cNvSpPr>
            <a:spLocks noGrp="1"/>
          </p:cNvSpPr>
          <p:nvPr>
            <p:ph type="body" sz="quarter" idx="14" hasCustomPrompt="1"/>
          </p:nvPr>
        </p:nvSpPr>
        <p:spPr>
          <a:xfrm>
            <a:off x="1404257" y="2971800"/>
            <a:ext cx="1096055" cy="1439408"/>
          </a:xfrm>
          <a:solidFill>
            <a:schemeClr val="tx1"/>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6" name="Text Placeholder 7"/>
          <p:cNvSpPr>
            <a:spLocks noGrp="1"/>
          </p:cNvSpPr>
          <p:nvPr>
            <p:ph type="body" sz="quarter" idx="24" hasCustomPrompt="1"/>
          </p:nvPr>
        </p:nvSpPr>
        <p:spPr>
          <a:xfrm>
            <a:off x="3522379" y="2971800"/>
            <a:ext cx="1096055" cy="1439408"/>
          </a:xfrm>
          <a:solidFill>
            <a:schemeClr val="accent2"/>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8" name="Text Placeholder 7"/>
          <p:cNvSpPr>
            <a:spLocks noGrp="1"/>
          </p:cNvSpPr>
          <p:nvPr>
            <p:ph type="body" sz="quarter" idx="26" hasCustomPrompt="1"/>
          </p:nvPr>
        </p:nvSpPr>
        <p:spPr>
          <a:xfrm>
            <a:off x="5638714" y="2971800"/>
            <a:ext cx="1096055" cy="1439408"/>
          </a:xfrm>
          <a:solidFill>
            <a:schemeClr val="accent4"/>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4" name="Text Placeholder 7"/>
          <p:cNvSpPr>
            <a:spLocks noGrp="1"/>
          </p:cNvSpPr>
          <p:nvPr>
            <p:ph type="body" sz="quarter" idx="28" hasCustomPrompt="1"/>
          </p:nvPr>
        </p:nvSpPr>
        <p:spPr>
          <a:xfrm>
            <a:off x="7762195" y="2971800"/>
            <a:ext cx="1096055" cy="1439408"/>
          </a:xfrm>
          <a:solidFill>
            <a:schemeClr val="accent1"/>
          </a:solidFill>
        </p:spPr>
        <p:txBody>
          <a:bodyPr lIns="137160" tIns="137160" anchor="t"/>
          <a:lstStyle>
            <a:lvl1pPr algn="l">
              <a:lnSpc>
                <a:spcPct val="90000"/>
              </a:lnSpc>
              <a:spcBef>
                <a:spcPts val="0"/>
              </a:spcBef>
              <a:spcAft>
                <a:spcPts val="0"/>
              </a:spcAft>
              <a:defRPr sz="1200">
                <a:solidFill>
                  <a:schemeClr val="bg1"/>
                </a:solidFill>
              </a:defRPr>
            </a:lvl1pPr>
          </a:lstStyle>
          <a:p>
            <a:pPr lvl="0"/>
            <a:r>
              <a:rPr lang="en-US" dirty="0"/>
              <a:t>Type cap-</a:t>
            </a:r>
            <a:r>
              <a:rPr lang="en-US" dirty="0" err="1"/>
              <a:t>tion</a:t>
            </a:r>
            <a:r>
              <a:rPr lang="en-US" dirty="0"/>
              <a:t> here | Remove if not needed</a:t>
            </a:r>
          </a:p>
        </p:txBody>
      </p:sp>
      <p:sp>
        <p:nvSpPr>
          <p:cNvPr id="19" name="Text Placeholder 7">
            <a:extLst>
              <a:ext uri="{FF2B5EF4-FFF2-40B4-BE49-F238E27FC236}">
                <a16:creationId xmlns:a16="http://schemas.microsoft.com/office/drawing/2014/main" xmlns="" id="{6C1780D9-CEF1-4E3B-B6D6-225DD4E899A6}"/>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0" name="Rectangle 19">
            <a:extLst>
              <a:ext uri="{FF2B5EF4-FFF2-40B4-BE49-F238E27FC236}">
                <a16:creationId xmlns:a16="http://schemas.microsoft.com/office/drawing/2014/main" xmlns="" id="{4E46FB58-FC63-4566-A85A-FFE982D1BBB2}"/>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rgbClr val="FFFFFF"/>
                </a:solidFill>
              </a:rPr>
              <a:t>For Image / Photography options. navigate to https://hub.uhg.com/sites/hub/Optum/Resources/Brand/Documents/Photo%20Library%20Overview_June2017.docx</a:t>
            </a:r>
          </a:p>
        </p:txBody>
      </p:sp>
      <p:sp>
        <p:nvSpPr>
          <p:cNvPr id="23"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184202475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5 Photo w/Caption">
    <p:spTree>
      <p:nvGrpSpPr>
        <p:cNvPr id="1" name=""/>
        <p:cNvGrpSpPr/>
        <p:nvPr/>
      </p:nvGrpSpPr>
      <p:grpSpPr>
        <a:xfrm>
          <a:off x="0" y="0"/>
          <a:ext cx="0" cy="0"/>
          <a:chOff x="0" y="0"/>
          <a:chExt cx="0" cy="0"/>
        </a:xfrm>
      </p:grpSpPr>
      <p:sp>
        <p:nvSpPr>
          <p:cNvPr id="9" name="Picture Placeholder 8"/>
          <p:cNvSpPr>
            <a:spLocks noGrp="1"/>
          </p:cNvSpPr>
          <p:nvPr>
            <p:ph type="pic" sz="quarter" idx="22" hasCustomPrompt="1"/>
          </p:nvPr>
        </p:nvSpPr>
        <p:spPr>
          <a:xfrm>
            <a:off x="385762"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2" name="Title 1"/>
          <p:cNvSpPr>
            <a:spLocks noGrp="1"/>
          </p:cNvSpPr>
          <p:nvPr>
            <p:ph type="title" hasCustomPrompt="1"/>
          </p:nvPr>
        </p:nvSpPr>
        <p:spPr/>
        <p:txBody>
          <a:bodyPr/>
          <a:lstStyle>
            <a:lvl1pPr>
              <a:defRPr/>
            </a:lvl1pPr>
          </a:lstStyle>
          <a:p>
            <a:r>
              <a:rPr lang="en-US" dirty="0"/>
              <a:t>5 Photo | One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15" name="Picture Placeholder 8"/>
          <p:cNvSpPr>
            <a:spLocks noGrp="1"/>
          </p:cNvSpPr>
          <p:nvPr>
            <p:ph type="pic" sz="quarter" idx="23" hasCustomPrompt="1"/>
          </p:nvPr>
        </p:nvSpPr>
        <p:spPr>
          <a:xfrm>
            <a:off x="2082842"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7" name="Picture Placeholder 8"/>
          <p:cNvSpPr>
            <a:spLocks noGrp="1"/>
          </p:cNvSpPr>
          <p:nvPr>
            <p:ph type="pic" sz="quarter" idx="25" hasCustomPrompt="1"/>
          </p:nvPr>
        </p:nvSpPr>
        <p:spPr>
          <a:xfrm>
            <a:off x="3779921" y="1826532"/>
            <a:ext cx="1680210" cy="1974141"/>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3" name="Picture Placeholder 8"/>
          <p:cNvSpPr>
            <a:spLocks noGrp="1"/>
          </p:cNvSpPr>
          <p:nvPr>
            <p:ph type="pic" sz="quarter" idx="27" hasCustomPrompt="1"/>
          </p:nvPr>
        </p:nvSpPr>
        <p:spPr>
          <a:xfrm>
            <a:off x="5477001"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19" name="Picture Placeholder 8"/>
          <p:cNvSpPr>
            <a:spLocks noGrp="1"/>
          </p:cNvSpPr>
          <p:nvPr>
            <p:ph type="pic" sz="quarter" idx="29" hasCustomPrompt="1"/>
          </p:nvPr>
        </p:nvSpPr>
        <p:spPr>
          <a:xfrm>
            <a:off x="7174081" y="1826530"/>
            <a:ext cx="1680210" cy="1974142"/>
          </a:xfrm>
          <a:solidFill>
            <a:schemeClr val="accent3">
              <a:lumMod val="20000"/>
              <a:lumOff val="80000"/>
            </a:schemeClr>
          </a:solidFill>
        </p:spPr>
        <p:txBody>
          <a:bodyPr/>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100">
                <a:solidFill>
                  <a:schemeClr val="tx1"/>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Click icon to add picture – see link at right for image resources</a:t>
            </a:r>
            <a:endParaRPr lang="en-US" sz="900" dirty="0"/>
          </a:p>
        </p:txBody>
      </p:sp>
      <p:sp>
        <p:nvSpPr>
          <p:cNvPr id="8" name="Text Placeholder 7"/>
          <p:cNvSpPr>
            <a:spLocks noGrp="1"/>
          </p:cNvSpPr>
          <p:nvPr>
            <p:ph type="body" sz="quarter" idx="14" hasCustomPrompt="1"/>
          </p:nvPr>
        </p:nvSpPr>
        <p:spPr>
          <a:xfrm>
            <a:off x="1228452" y="2700790"/>
            <a:ext cx="837520" cy="1099883"/>
          </a:xfrm>
          <a:solidFill>
            <a:schemeClr val="tx2"/>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a:t>
            </a:r>
            <a:br>
              <a:rPr lang="en-US" dirty="0"/>
            </a:br>
            <a:r>
              <a:rPr lang="en-US" dirty="0"/>
              <a:t>Remove </a:t>
            </a:r>
            <a:br>
              <a:rPr lang="en-US" dirty="0"/>
            </a:br>
            <a:r>
              <a:rPr lang="en-US" dirty="0"/>
              <a:t>if not needed</a:t>
            </a:r>
          </a:p>
        </p:txBody>
      </p:sp>
      <p:sp>
        <p:nvSpPr>
          <p:cNvPr id="16" name="Text Placeholder 7"/>
          <p:cNvSpPr>
            <a:spLocks noGrp="1"/>
          </p:cNvSpPr>
          <p:nvPr>
            <p:ph type="body" sz="quarter" idx="24" hasCustomPrompt="1"/>
          </p:nvPr>
        </p:nvSpPr>
        <p:spPr>
          <a:xfrm>
            <a:off x="2925532" y="2700790"/>
            <a:ext cx="837520" cy="1099883"/>
          </a:xfrm>
          <a:solidFill>
            <a:schemeClr val="accent2"/>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18" name="Text Placeholder 7"/>
          <p:cNvSpPr>
            <a:spLocks noGrp="1"/>
          </p:cNvSpPr>
          <p:nvPr>
            <p:ph type="body" sz="quarter" idx="26" hasCustomPrompt="1"/>
          </p:nvPr>
        </p:nvSpPr>
        <p:spPr>
          <a:xfrm>
            <a:off x="4622612" y="2700790"/>
            <a:ext cx="837520" cy="1099883"/>
          </a:xfrm>
          <a:solidFill>
            <a:schemeClr val="accent4"/>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14" name="Text Placeholder 7"/>
          <p:cNvSpPr>
            <a:spLocks noGrp="1"/>
          </p:cNvSpPr>
          <p:nvPr>
            <p:ph type="body" sz="quarter" idx="28" hasCustomPrompt="1"/>
          </p:nvPr>
        </p:nvSpPr>
        <p:spPr>
          <a:xfrm>
            <a:off x="6319692" y="2700790"/>
            <a:ext cx="837520" cy="1099883"/>
          </a:xfrm>
          <a:solidFill>
            <a:schemeClr val="accent1"/>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20" name="Text Placeholder 7"/>
          <p:cNvSpPr>
            <a:spLocks noGrp="1"/>
          </p:cNvSpPr>
          <p:nvPr>
            <p:ph type="body" sz="quarter" idx="30" hasCustomPrompt="1"/>
          </p:nvPr>
        </p:nvSpPr>
        <p:spPr>
          <a:xfrm>
            <a:off x="7996578" y="2700790"/>
            <a:ext cx="837520" cy="1099883"/>
          </a:xfrm>
          <a:solidFill>
            <a:srgbClr val="A22B38"/>
          </a:solidFill>
        </p:spPr>
        <p:txBody>
          <a:bodyPr lIns="137160" tIns="45720" anchor="t"/>
          <a:lstStyle>
            <a:lvl1pPr algn="l">
              <a:lnSpc>
                <a:spcPct val="90000"/>
              </a:lnSpc>
              <a:spcBef>
                <a:spcPts val="0"/>
              </a:spcBef>
              <a:spcAft>
                <a:spcPts val="0"/>
              </a:spcAft>
              <a:defRPr sz="1100">
                <a:solidFill>
                  <a:schemeClr val="bg1"/>
                </a:solidFill>
              </a:defRPr>
            </a:lvl1pPr>
          </a:lstStyle>
          <a:p>
            <a:pPr lvl="0"/>
            <a:r>
              <a:rPr lang="en-US" dirty="0"/>
              <a:t>Type caption here | Remove </a:t>
            </a:r>
            <a:br>
              <a:rPr lang="en-US" dirty="0"/>
            </a:br>
            <a:r>
              <a:rPr lang="en-US" dirty="0"/>
              <a:t>if not needed</a:t>
            </a:r>
          </a:p>
        </p:txBody>
      </p:sp>
      <p:sp>
        <p:nvSpPr>
          <p:cNvPr id="21" name="Text Placeholder 7">
            <a:extLst>
              <a:ext uri="{FF2B5EF4-FFF2-40B4-BE49-F238E27FC236}">
                <a16:creationId xmlns:a16="http://schemas.microsoft.com/office/drawing/2014/main" xmlns="" id="{2E67BFEE-381A-4A6D-8DFD-43CABE625885}"/>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2" name="Rectangle 21">
            <a:extLst>
              <a:ext uri="{FF2B5EF4-FFF2-40B4-BE49-F238E27FC236}">
                <a16:creationId xmlns:a16="http://schemas.microsoft.com/office/drawing/2014/main" xmlns="" id="{64766648-7D79-47FB-9296-5A4F029FE3A5}"/>
              </a:ext>
            </a:extLst>
          </p:cNvPr>
          <p:cNvSpPr/>
          <p:nvPr userDrawn="1"/>
        </p:nvSpPr>
        <p:spPr bwMode="gray">
          <a:xfrm>
            <a:off x="9256030" y="0"/>
            <a:ext cx="2184401" cy="6858000"/>
          </a:xfrm>
          <a:prstGeom prst="rect">
            <a:avLst/>
          </a:prstGeom>
          <a:solidFill>
            <a:schemeClr val="accent3"/>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rgbClr val="FFFFFF"/>
                </a:solidFill>
              </a:rPr>
              <a:t>For Image / Photography options. navigate to https://hub.uhg.com/sites/hub/Optum/Resources/Brand/Documents/Photo%20Library%20Overview_June2017.docx</a:t>
            </a:r>
          </a:p>
        </p:txBody>
      </p:sp>
      <p:sp>
        <p:nvSpPr>
          <p:cNvPr id="25"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44183983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5 Column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Column icon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28797"/>
            <a:ext cx="1645920" cy="1970316"/>
          </a:xfrm>
          <a:solidFill>
            <a:schemeClr val="tx2"/>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27" name="Text Placeholder 7"/>
          <p:cNvSpPr>
            <a:spLocks noGrp="1"/>
          </p:cNvSpPr>
          <p:nvPr>
            <p:ph type="body" sz="quarter" idx="15" hasCustomPrompt="1"/>
          </p:nvPr>
        </p:nvSpPr>
        <p:spPr>
          <a:xfrm>
            <a:off x="2085635" y="1828798"/>
            <a:ext cx="1645920" cy="1970316"/>
          </a:xfrm>
          <a:solidFill>
            <a:schemeClr val="accent2"/>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28" name="Text Placeholder 7"/>
          <p:cNvSpPr>
            <a:spLocks noGrp="1"/>
          </p:cNvSpPr>
          <p:nvPr>
            <p:ph type="body" sz="quarter" idx="16" hasCustomPrompt="1"/>
          </p:nvPr>
        </p:nvSpPr>
        <p:spPr>
          <a:xfrm>
            <a:off x="3799796" y="1828798"/>
            <a:ext cx="1645920" cy="1970316"/>
          </a:xfrm>
          <a:solidFill>
            <a:schemeClr val="accent4"/>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29" name="Text Placeholder 7"/>
          <p:cNvSpPr>
            <a:spLocks noGrp="1"/>
          </p:cNvSpPr>
          <p:nvPr>
            <p:ph type="body" sz="quarter" idx="17" hasCustomPrompt="1"/>
          </p:nvPr>
        </p:nvSpPr>
        <p:spPr>
          <a:xfrm>
            <a:off x="5513956" y="1828798"/>
            <a:ext cx="1645920" cy="1970316"/>
          </a:xfrm>
          <a:solidFill>
            <a:schemeClr val="accent1"/>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30" name="Text Placeholder 7"/>
          <p:cNvSpPr>
            <a:spLocks noGrp="1"/>
          </p:cNvSpPr>
          <p:nvPr>
            <p:ph type="body" sz="quarter" idx="18" hasCustomPrompt="1"/>
          </p:nvPr>
        </p:nvSpPr>
        <p:spPr>
          <a:xfrm>
            <a:off x="7228115" y="1828798"/>
            <a:ext cx="1645920" cy="1970316"/>
          </a:xfrm>
          <a:solidFill>
            <a:srgbClr val="A22B38"/>
          </a:solidFill>
        </p:spPr>
        <p:txBody>
          <a:bodyPr lIns="137160" anchor="ctr"/>
          <a:lstStyle>
            <a:lvl1pPr algn="ctr">
              <a:lnSpc>
                <a:spcPct val="90000"/>
              </a:lnSpc>
              <a:spcBef>
                <a:spcPts val="0"/>
              </a:spcBef>
              <a:spcAft>
                <a:spcPts val="0"/>
              </a:spcAft>
              <a:defRPr sz="800">
                <a:solidFill>
                  <a:schemeClr val="tx1">
                    <a:lumMod val="20000"/>
                    <a:lumOff val="80000"/>
                  </a:schemeClr>
                </a:solidFill>
              </a:defRPr>
            </a:lvl1pPr>
          </a:lstStyle>
          <a:p>
            <a:pPr lvl="0"/>
            <a:r>
              <a:rPr lang="en-US" dirty="0"/>
              <a:t>[Place icon here. To  remove text, place cursor then hit space bar.]</a:t>
            </a:r>
          </a:p>
        </p:txBody>
      </p:sp>
      <p:sp>
        <p:nvSpPr>
          <p:cNvPr id="31" name="Text Placeholder 7"/>
          <p:cNvSpPr>
            <a:spLocks noGrp="1"/>
          </p:cNvSpPr>
          <p:nvPr>
            <p:ph type="body" sz="quarter" idx="19" hasCustomPrompt="1"/>
          </p:nvPr>
        </p:nvSpPr>
        <p:spPr>
          <a:xfrm>
            <a:off x="371475"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17" name="Text Placeholder 7"/>
          <p:cNvSpPr>
            <a:spLocks noGrp="1"/>
          </p:cNvSpPr>
          <p:nvPr>
            <p:ph type="body" sz="quarter" idx="20" hasCustomPrompt="1"/>
          </p:nvPr>
        </p:nvSpPr>
        <p:spPr>
          <a:xfrm>
            <a:off x="2081553"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18" name="Text Placeholder 7"/>
          <p:cNvSpPr>
            <a:spLocks noGrp="1"/>
          </p:cNvSpPr>
          <p:nvPr>
            <p:ph type="body" sz="quarter" idx="21" hasCustomPrompt="1"/>
          </p:nvPr>
        </p:nvSpPr>
        <p:spPr>
          <a:xfrm>
            <a:off x="3791631"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19" name="Text Placeholder 7"/>
          <p:cNvSpPr>
            <a:spLocks noGrp="1"/>
          </p:cNvSpPr>
          <p:nvPr>
            <p:ph type="body" sz="quarter" idx="22" hasCustomPrompt="1"/>
          </p:nvPr>
        </p:nvSpPr>
        <p:spPr>
          <a:xfrm>
            <a:off x="5501709"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20" name="Text Placeholder 7"/>
          <p:cNvSpPr>
            <a:spLocks noGrp="1"/>
          </p:cNvSpPr>
          <p:nvPr>
            <p:ph type="body" sz="quarter" idx="23" hasCustomPrompt="1"/>
          </p:nvPr>
        </p:nvSpPr>
        <p:spPr>
          <a:xfrm>
            <a:off x="7211787" y="3799114"/>
            <a:ext cx="1645920" cy="2106386"/>
          </a:xfrm>
          <a:solidFill>
            <a:schemeClr val="accent3">
              <a:lumMod val="20000"/>
              <a:lumOff val="80000"/>
            </a:schemeClr>
          </a:solidFill>
        </p:spPr>
        <p:txBody>
          <a:bodyPr lIns="137160" tIns="137160" anchor="t"/>
          <a:lstStyle>
            <a:lvl1pPr marL="0" indent="0" algn="l">
              <a:lnSpc>
                <a:spcPct val="90000"/>
              </a:lnSpc>
              <a:spcBef>
                <a:spcPts val="0"/>
              </a:spcBef>
              <a:spcAft>
                <a:spcPts val="900"/>
              </a:spcAft>
              <a:buFont typeface="Arial" panose="020B0604020202020204" pitchFamily="34" charset="0"/>
              <a:buNone/>
              <a:defRPr sz="1600">
                <a:solidFill>
                  <a:schemeClr val="tx1"/>
                </a:solidFill>
              </a:defRPr>
            </a:lvl1pPr>
            <a:lvl2pPr>
              <a:defRPr sz="1400"/>
            </a:lvl2pPr>
          </a:lstStyle>
          <a:p>
            <a:pPr lvl="0"/>
            <a:r>
              <a:rPr lang="en-US" dirty="0"/>
              <a:t>Header</a:t>
            </a:r>
          </a:p>
          <a:p>
            <a:pPr lvl="1"/>
            <a:r>
              <a:rPr lang="en-US" dirty="0"/>
              <a:t>Text – add bullet if needed</a:t>
            </a:r>
          </a:p>
        </p:txBody>
      </p:sp>
      <p:sp>
        <p:nvSpPr>
          <p:cNvPr id="21" name="Text Placeholder 7">
            <a:extLst>
              <a:ext uri="{FF2B5EF4-FFF2-40B4-BE49-F238E27FC236}">
                <a16:creationId xmlns:a16="http://schemas.microsoft.com/office/drawing/2014/main" xmlns="" id="{1631B6F8-C198-462C-AF03-A48233B06B51}"/>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73890914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3 Row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 row icon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61456"/>
            <a:ext cx="1273088" cy="1307592"/>
          </a:xfrm>
          <a:solidFill>
            <a:schemeClr val="tx2"/>
          </a:solidFill>
        </p:spPr>
        <p:txBody>
          <a:bodyPr lIns="137160" rIns="18288" anchor="ctr"/>
          <a:lstStyle>
            <a:lvl1pPr algn="l">
              <a:lnSpc>
                <a:spcPct val="90000"/>
              </a:lnSpc>
              <a:spcBef>
                <a:spcPts val="0"/>
              </a:spcBef>
              <a:spcAft>
                <a:spcPts val="0"/>
              </a:spcAft>
              <a:defRPr sz="900">
                <a:solidFill>
                  <a:schemeClr val="tx1">
                    <a:lumMod val="20000"/>
                    <a:lumOff val="80000"/>
                  </a:schemeClr>
                </a:solidFill>
              </a:defRPr>
            </a:lvl1pPr>
          </a:lstStyle>
          <a:p>
            <a:pPr lvl="0"/>
            <a:r>
              <a:rPr lang="en-US" dirty="0"/>
              <a:t>[Place icon here. </a:t>
            </a:r>
            <a:br>
              <a:rPr lang="en-US" dirty="0"/>
            </a:br>
            <a:r>
              <a:rPr lang="en-US" dirty="0"/>
              <a:t>To  remove text, place cursor then </a:t>
            </a:r>
            <a:br>
              <a:rPr lang="en-US" dirty="0"/>
            </a:br>
            <a:r>
              <a:rPr lang="en-US" dirty="0"/>
              <a:t>hit space bar.]</a:t>
            </a:r>
          </a:p>
        </p:txBody>
      </p:sp>
      <p:sp>
        <p:nvSpPr>
          <p:cNvPr id="28" name="Text Placeholder 7"/>
          <p:cNvSpPr>
            <a:spLocks noGrp="1"/>
          </p:cNvSpPr>
          <p:nvPr>
            <p:ph type="body" sz="quarter" idx="16" hasCustomPrompt="1"/>
          </p:nvPr>
        </p:nvSpPr>
        <p:spPr>
          <a:xfrm>
            <a:off x="371475" y="3223758"/>
            <a:ext cx="1273088" cy="1307592"/>
          </a:xfrm>
          <a:solidFill>
            <a:schemeClr val="accent2"/>
          </a:solidFill>
        </p:spPr>
        <p:txBody>
          <a:bodyPr lIns="137160" rIns="18288" anchor="ctr"/>
          <a:lstStyle>
            <a:lvl1pPr algn="l">
              <a:lnSpc>
                <a:spcPct val="90000"/>
              </a:lnSpc>
              <a:spcBef>
                <a:spcPts val="0"/>
              </a:spcBef>
              <a:spcAft>
                <a:spcPts val="0"/>
              </a:spcAft>
              <a:defRPr sz="900">
                <a:solidFill>
                  <a:schemeClr val="tx1">
                    <a:lumMod val="20000"/>
                    <a:lumOff val="80000"/>
                  </a:schemeClr>
                </a:solidFill>
              </a:defRPr>
            </a:lvl1pPr>
          </a:lstStyle>
          <a:p>
            <a:pPr lvl="0"/>
            <a:r>
              <a:rPr lang="en-US" dirty="0"/>
              <a:t>[Place icon here. </a:t>
            </a:r>
            <a:br>
              <a:rPr lang="en-US" dirty="0"/>
            </a:br>
            <a:r>
              <a:rPr lang="en-US" dirty="0"/>
              <a:t>To  remove text, place cursor then </a:t>
            </a:r>
            <a:br>
              <a:rPr lang="en-US" dirty="0"/>
            </a:br>
            <a:r>
              <a:rPr lang="en-US" dirty="0"/>
              <a:t>hit space bar.]</a:t>
            </a:r>
          </a:p>
        </p:txBody>
      </p:sp>
      <p:sp>
        <p:nvSpPr>
          <p:cNvPr id="29" name="Text Placeholder 7"/>
          <p:cNvSpPr>
            <a:spLocks noGrp="1"/>
          </p:cNvSpPr>
          <p:nvPr>
            <p:ph type="body" sz="quarter" idx="17" hasCustomPrompt="1"/>
          </p:nvPr>
        </p:nvSpPr>
        <p:spPr>
          <a:xfrm>
            <a:off x="371475" y="4586060"/>
            <a:ext cx="1273088" cy="1307592"/>
          </a:xfrm>
          <a:solidFill>
            <a:schemeClr val="accent4"/>
          </a:solidFill>
        </p:spPr>
        <p:txBody>
          <a:bodyPr lIns="137160" rIns="18288" anchor="ctr"/>
          <a:lstStyle>
            <a:lvl1pPr algn="l">
              <a:lnSpc>
                <a:spcPct val="90000"/>
              </a:lnSpc>
              <a:spcBef>
                <a:spcPts val="0"/>
              </a:spcBef>
              <a:spcAft>
                <a:spcPts val="0"/>
              </a:spcAft>
              <a:defRPr sz="900">
                <a:solidFill>
                  <a:schemeClr val="tx1">
                    <a:lumMod val="20000"/>
                    <a:lumOff val="80000"/>
                  </a:schemeClr>
                </a:solidFill>
              </a:defRPr>
            </a:lvl1pPr>
          </a:lstStyle>
          <a:p>
            <a:pPr lvl="0"/>
            <a:r>
              <a:rPr lang="en-US" dirty="0"/>
              <a:t>[Place icon here. </a:t>
            </a:r>
            <a:br>
              <a:rPr lang="en-US" dirty="0"/>
            </a:br>
            <a:r>
              <a:rPr lang="en-US" dirty="0"/>
              <a:t>To  remove text, place cursor then </a:t>
            </a:r>
            <a:br>
              <a:rPr lang="en-US" dirty="0"/>
            </a:br>
            <a:r>
              <a:rPr lang="en-US" dirty="0"/>
              <a:t>hit space bar.]</a:t>
            </a:r>
          </a:p>
        </p:txBody>
      </p:sp>
      <p:sp>
        <p:nvSpPr>
          <p:cNvPr id="9" name="Text Placeholder 8"/>
          <p:cNvSpPr>
            <a:spLocks noGrp="1"/>
          </p:cNvSpPr>
          <p:nvPr>
            <p:ph type="body" sz="quarter" idx="18" hasCustomPrompt="1"/>
          </p:nvPr>
        </p:nvSpPr>
        <p:spPr>
          <a:xfrm>
            <a:off x="1738653" y="1861456"/>
            <a:ext cx="7116876" cy="1280160"/>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1738653" y="3242808"/>
            <a:ext cx="7116876" cy="1280160"/>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1738653" y="4624161"/>
            <a:ext cx="7116876" cy="1280160"/>
          </a:xfrm>
        </p:spPr>
        <p:txBody>
          <a:bodyPr/>
          <a:lstStyle>
            <a:lvl1pPr>
              <a:defRPr sz="1600"/>
            </a:lvl1pPr>
            <a:lvl2pPr>
              <a:defRPr sz="1400"/>
            </a:lvl2pPr>
          </a:lstStyle>
          <a:p>
            <a:pPr lvl="0"/>
            <a:r>
              <a:rPr lang="en-US" dirty="0"/>
              <a:t>Level 1 text is 18 pt, hit return then Tab to get to level 2 – 14 pt gray</a:t>
            </a:r>
          </a:p>
          <a:p>
            <a:pPr lvl="1"/>
            <a:r>
              <a:rPr lang="en-US" dirty="0"/>
              <a:t>Second level</a:t>
            </a:r>
          </a:p>
        </p:txBody>
      </p:sp>
      <p:sp>
        <p:nvSpPr>
          <p:cNvPr id="13" name="Text Placeholder 7">
            <a:extLst>
              <a:ext uri="{FF2B5EF4-FFF2-40B4-BE49-F238E27FC236}">
                <a16:creationId xmlns:a16="http://schemas.microsoft.com/office/drawing/2014/main" xmlns="" id="{57CB5724-7345-4477-B6C2-91683C0C2C99}"/>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87749310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4 Row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4 row icon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5" y="1861456"/>
            <a:ext cx="1275588" cy="987552"/>
          </a:xfrm>
          <a:solidFill>
            <a:schemeClr val="tx2"/>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8" name="Text Placeholder 7"/>
          <p:cNvSpPr>
            <a:spLocks noGrp="1"/>
          </p:cNvSpPr>
          <p:nvPr>
            <p:ph type="body" sz="quarter" idx="16" hasCustomPrompt="1"/>
          </p:nvPr>
        </p:nvSpPr>
        <p:spPr>
          <a:xfrm>
            <a:off x="371475" y="2887905"/>
            <a:ext cx="1275588" cy="987552"/>
          </a:xfrm>
          <a:solidFill>
            <a:schemeClr val="accent2"/>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9" name="Text Placeholder 7"/>
          <p:cNvSpPr>
            <a:spLocks noGrp="1"/>
          </p:cNvSpPr>
          <p:nvPr>
            <p:ph type="body" sz="quarter" idx="17" hasCustomPrompt="1"/>
          </p:nvPr>
        </p:nvSpPr>
        <p:spPr>
          <a:xfrm>
            <a:off x="371475" y="3914354"/>
            <a:ext cx="1275588" cy="987552"/>
          </a:xfrm>
          <a:solidFill>
            <a:schemeClr val="accent4"/>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9" name="Text Placeholder 8"/>
          <p:cNvSpPr>
            <a:spLocks noGrp="1"/>
          </p:cNvSpPr>
          <p:nvPr>
            <p:ph type="body" sz="quarter" idx="18" hasCustomPrompt="1"/>
          </p:nvPr>
        </p:nvSpPr>
        <p:spPr>
          <a:xfrm>
            <a:off x="1709737" y="1861456"/>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1709737" y="2888302"/>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1712458" y="3914354"/>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3" name="Text Placeholder 7"/>
          <p:cNvSpPr>
            <a:spLocks noGrp="1"/>
          </p:cNvSpPr>
          <p:nvPr>
            <p:ph type="body" sz="quarter" idx="21" hasCustomPrompt="1"/>
          </p:nvPr>
        </p:nvSpPr>
        <p:spPr>
          <a:xfrm>
            <a:off x="371475" y="4940802"/>
            <a:ext cx="1275588" cy="987552"/>
          </a:xfrm>
          <a:solidFill>
            <a:schemeClr val="accent1"/>
          </a:solidFill>
        </p:spPr>
        <p:txBody>
          <a:bodyPr lIns="137160" anchor="ctr"/>
          <a:lstStyle>
            <a:lvl1pPr algn="l">
              <a:lnSpc>
                <a:spcPct val="90000"/>
              </a:lnSpc>
              <a:spcBef>
                <a:spcPts val="0"/>
              </a:spcBef>
              <a:spcAft>
                <a:spcPts val="0"/>
              </a:spcAft>
              <a:defRPr sz="82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14" name="Text Placeholder 8"/>
          <p:cNvSpPr>
            <a:spLocks noGrp="1"/>
          </p:cNvSpPr>
          <p:nvPr>
            <p:ph type="body" sz="quarter" idx="22" hasCustomPrompt="1"/>
          </p:nvPr>
        </p:nvSpPr>
        <p:spPr>
          <a:xfrm>
            <a:off x="1712458" y="4940406"/>
            <a:ext cx="7145792" cy="987552"/>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5" name="Text Placeholder 7">
            <a:extLst>
              <a:ext uri="{FF2B5EF4-FFF2-40B4-BE49-F238E27FC236}">
                <a16:creationId xmlns:a16="http://schemas.microsoft.com/office/drawing/2014/main" xmlns="" id="{689CC0DE-8E88-4C4F-BBB8-CB102DA4C7E9}"/>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8"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93101860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5 Row Ic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row icon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8" name="Text Placeholder 7"/>
          <p:cNvSpPr>
            <a:spLocks noGrp="1"/>
          </p:cNvSpPr>
          <p:nvPr>
            <p:ph type="body" sz="quarter" idx="14" hasCustomPrompt="1"/>
          </p:nvPr>
        </p:nvSpPr>
        <p:spPr>
          <a:xfrm>
            <a:off x="371476" y="1861456"/>
            <a:ext cx="787853" cy="768096"/>
          </a:xfrm>
          <a:solidFill>
            <a:schemeClr val="tx2"/>
          </a:solidFill>
        </p:spPr>
        <p:txBody>
          <a:bodyPr lIns="45720" anchor="ctr"/>
          <a:lstStyle>
            <a:lvl1pPr algn="l">
              <a:lnSpc>
                <a:spcPct val="90000"/>
              </a:lnSpc>
              <a:spcBef>
                <a:spcPts val="0"/>
              </a:spcBef>
              <a:spcAft>
                <a:spcPts val="0"/>
              </a:spcAft>
              <a:defRPr sz="600">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8" name="Text Placeholder 7"/>
          <p:cNvSpPr>
            <a:spLocks noGrp="1"/>
          </p:cNvSpPr>
          <p:nvPr>
            <p:ph type="body" sz="quarter" idx="16" hasCustomPrompt="1"/>
          </p:nvPr>
        </p:nvSpPr>
        <p:spPr>
          <a:xfrm>
            <a:off x="371476" y="2681880"/>
            <a:ext cx="787853" cy="768096"/>
          </a:xfrm>
          <a:solidFill>
            <a:schemeClr val="accent2"/>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29" name="Text Placeholder 7"/>
          <p:cNvSpPr>
            <a:spLocks noGrp="1"/>
          </p:cNvSpPr>
          <p:nvPr>
            <p:ph type="body" sz="quarter" idx="17" hasCustomPrompt="1"/>
          </p:nvPr>
        </p:nvSpPr>
        <p:spPr>
          <a:xfrm>
            <a:off x="371476" y="3502304"/>
            <a:ext cx="787853" cy="768096"/>
          </a:xfrm>
          <a:solidFill>
            <a:schemeClr val="accent4"/>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9" name="Text Placeholder 8"/>
          <p:cNvSpPr>
            <a:spLocks noGrp="1"/>
          </p:cNvSpPr>
          <p:nvPr>
            <p:ph type="body" sz="quarter" idx="18" hasCustomPrompt="1"/>
          </p:nvPr>
        </p:nvSpPr>
        <p:spPr>
          <a:xfrm>
            <a:off x="1221922" y="1861456"/>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1224643" y="2679568"/>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1224643" y="3497680"/>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3" name="Text Placeholder 7"/>
          <p:cNvSpPr>
            <a:spLocks noGrp="1"/>
          </p:cNvSpPr>
          <p:nvPr>
            <p:ph type="body" sz="quarter" idx="21" hasCustomPrompt="1"/>
          </p:nvPr>
        </p:nvSpPr>
        <p:spPr>
          <a:xfrm>
            <a:off x="371476" y="4322728"/>
            <a:ext cx="787853" cy="768096"/>
          </a:xfrm>
          <a:solidFill>
            <a:schemeClr val="accent1"/>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14" name="Text Placeholder 8"/>
          <p:cNvSpPr>
            <a:spLocks noGrp="1"/>
          </p:cNvSpPr>
          <p:nvPr>
            <p:ph type="body" sz="quarter" idx="22" hasCustomPrompt="1"/>
          </p:nvPr>
        </p:nvSpPr>
        <p:spPr>
          <a:xfrm>
            <a:off x="1221922" y="4315792"/>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5" name="Text Placeholder 7"/>
          <p:cNvSpPr>
            <a:spLocks noGrp="1"/>
          </p:cNvSpPr>
          <p:nvPr>
            <p:ph type="body" sz="quarter" idx="23" hasCustomPrompt="1"/>
          </p:nvPr>
        </p:nvSpPr>
        <p:spPr>
          <a:xfrm>
            <a:off x="371476" y="5143150"/>
            <a:ext cx="787853" cy="768096"/>
          </a:xfrm>
          <a:solidFill>
            <a:srgbClr val="A22B38"/>
          </a:solidFill>
        </p:spPr>
        <p:txBody>
          <a:bodyPr lIns="45720" anchor="ctr"/>
          <a:lstStyle>
            <a:lvl1pPr algn="l">
              <a:lnSpc>
                <a:spcPct val="90000"/>
              </a:lnSpc>
              <a:spcBef>
                <a:spcPts val="0"/>
              </a:spcBef>
              <a:spcAft>
                <a:spcPts val="0"/>
              </a:spcAft>
              <a:defRPr sz="675">
                <a:solidFill>
                  <a:schemeClr val="tx1">
                    <a:lumMod val="20000"/>
                    <a:lumOff val="80000"/>
                  </a:schemeClr>
                </a:solidFill>
              </a:defRPr>
            </a:lvl1pPr>
          </a:lstStyle>
          <a:p>
            <a:pPr lvl="0"/>
            <a:r>
              <a:rPr lang="en-US" dirty="0"/>
              <a:t>[Place icon here. </a:t>
            </a:r>
            <a:br>
              <a:rPr lang="en-US" dirty="0"/>
            </a:br>
            <a:r>
              <a:rPr lang="en-US" dirty="0"/>
              <a:t>To  remove text, </a:t>
            </a:r>
            <a:br>
              <a:rPr lang="en-US" dirty="0"/>
            </a:br>
            <a:r>
              <a:rPr lang="en-US" dirty="0"/>
              <a:t>place cursor then </a:t>
            </a:r>
            <a:br>
              <a:rPr lang="en-US" dirty="0"/>
            </a:br>
            <a:r>
              <a:rPr lang="en-US" dirty="0"/>
              <a:t>hit space bar.]</a:t>
            </a:r>
          </a:p>
        </p:txBody>
      </p:sp>
      <p:sp>
        <p:nvSpPr>
          <p:cNvPr id="16" name="Text Placeholder 8"/>
          <p:cNvSpPr>
            <a:spLocks noGrp="1"/>
          </p:cNvSpPr>
          <p:nvPr>
            <p:ph type="body" sz="quarter" idx="24" hasCustomPrompt="1"/>
          </p:nvPr>
        </p:nvSpPr>
        <p:spPr>
          <a:xfrm>
            <a:off x="1224643" y="5133905"/>
            <a:ext cx="7633607" cy="768096"/>
          </a:xfrm>
        </p:spPr>
        <p:txBody>
          <a:bodyPr/>
          <a:lstStyle>
            <a:lvl1pPr>
              <a:defRPr sz="1600"/>
            </a:lvl1pPr>
            <a:lvl2pPr>
              <a:defRPr sz="1400"/>
            </a:lvl2pPr>
          </a:lstStyle>
          <a:p>
            <a:pPr lvl="0"/>
            <a:r>
              <a:rPr lang="en-US" dirty="0"/>
              <a:t>Level 1 text is 16 pt, hit return then Tab to get to level 2 – 14 pt gray</a:t>
            </a:r>
          </a:p>
          <a:p>
            <a:pPr lvl="1"/>
            <a:r>
              <a:rPr lang="en-US" dirty="0"/>
              <a:t>Second level</a:t>
            </a:r>
          </a:p>
        </p:txBody>
      </p:sp>
      <p:sp>
        <p:nvSpPr>
          <p:cNvPr id="17" name="Text Placeholder 7">
            <a:extLst>
              <a:ext uri="{FF2B5EF4-FFF2-40B4-BE49-F238E27FC236}">
                <a16:creationId xmlns:a16="http://schemas.microsoft.com/office/drawing/2014/main" xmlns="" id="{0B0E6FC2-94CC-4D51-BB6C-4536953739D6}"/>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20"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00529119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3 Row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3 row w/photo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9" name="Text Placeholder 8"/>
          <p:cNvSpPr>
            <a:spLocks noGrp="1"/>
          </p:cNvSpPr>
          <p:nvPr>
            <p:ph type="body" sz="quarter" idx="18" hasCustomPrompt="1"/>
          </p:nvPr>
        </p:nvSpPr>
        <p:spPr>
          <a:xfrm>
            <a:off x="371475" y="1861456"/>
            <a:ext cx="5572126" cy="128016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371475" y="3242808"/>
            <a:ext cx="5572126" cy="128016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371475" y="4624161"/>
            <a:ext cx="5572126" cy="128016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12" name="Text Placeholder 7">
            <a:extLst>
              <a:ext uri="{FF2B5EF4-FFF2-40B4-BE49-F238E27FC236}">
                <a16:creationId xmlns:a16="http://schemas.microsoft.com/office/drawing/2014/main" xmlns="" id="{FB6B105E-21BF-4886-A4F3-142D6B3B2D1C}"/>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0" name="Picture Placeholder 9">
            <a:extLst>
              <a:ext uri="{FF2B5EF4-FFF2-40B4-BE49-F238E27FC236}">
                <a16:creationId xmlns:a16="http://schemas.microsoft.com/office/drawing/2014/main" xmlns="" id="{9124275B-1008-4B2B-AB84-BAC87DC37F57}"/>
              </a:ext>
            </a:extLst>
          </p:cNvPr>
          <p:cNvSpPr>
            <a:spLocks noGrp="1"/>
          </p:cNvSpPr>
          <p:nvPr>
            <p:ph type="pic" sz="quarter" idx="21" hasCustomPrompt="1"/>
          </p:nvPr>
        </p:nvSpPr>
        <p:spPr>
          <a:xfrm>
            <a:off x="6022975" y="1862138"/>
            <a:ext cx="2832100" cy="4042183"/>
          </a:xfrm>
          <a:blipFill>
            <a:blip r:embed="rId3"/>
            <a:stretch>
              <a:fillRect l="-29623" t="-14" r="639"/>
            </a:stretch>
          </a:blipFill>
        </p:spPr>
        <p:txBody>
          <a:bodyPr lIns="0" tIns="182880"/>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800">
                <a:solidFill>
                  <a:schemeClr val="tx2"/>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endParaRPr lang="en-US" sz="1200" dirty="0"/>
          </a:p>
        </p:txBody>
      </p:sp>
      <p:sp>
        <p:nvSpPr>
          <p:cNvPr id="14"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236024975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4 Row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4 row w/photo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9" name="Text Placeholder 8"/>
          <p:cNvSpPr>
            <a:spLocks noGrp="1"/>
          </p:cNvSpPr>
          <p:nvPr>
            <p:ph type="body" sz="quarter" idx="18" hasCustomPrompt="1"/>
          </p:nvPr>
        </p:nvSpPr>
        <p:spPr>
          <a:xfrm>
            <a:off x="371475" y="1861457"/>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5" name="Text Placeholder 8"/>
          <p:cNvSpPr>
            <a:spLocks noGrp="1"/>
          </p:cNvSpPr>
          <p:nvPr>
            <p:ph type="body" sz="quarter" idx="19" hasCustomPrompt="1"/>
          </p:nvPr>
        </p:nvSpPr>
        <p:spPr>
          <a:xfrm>
            <a:off x="371475" y="2889431"/>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26" name="Text Placeholder 8"/>
          <p:cNvSpPr>
            <a:spLocks noGrp="1"/>
          </p:cNvSpPr>
          <p:nvPr>
            <p:ph type="body" sz="quarter" idx="20" hasCustomPrompt="1"/>
          </p:nvPr>
        </p:nvSpPr>
        <p:spPr>
          <a:xfrm>
            <a:off x="371475" y="3917405"/>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11" name="Text Placeholder 8"/>
          <p:cNvSpPr>
            <a:spLocks noGrp="1"/>
          </p:cNvSpPr>
          <p:nvPr>
            <p:ph type="body" sz="quarter" idx="22" hasCustomPrompt="1"/>
          </p:nvPr>
        </p:nvSpPr>
        <p:spPr>
          <a:xfrm>
            <a:off x="371475" y="4945380"/>
            <a:ext cx="5572125" cy="960120"/>
          </a:xfrm>
          <a:solidFill>
            <a:schemeClr val="accent5">
              <a:lumMod val="40000"/>
              <a:lumOff val="60000"/>
            </a:schemeClr>
          </a:solidFill>
        </p:spPr>
        <p:txBody>
          <a:bodyPr lIns="91440" tIns="91440"/>
          <a:lstStyle>
            <a:lvl1pPr>
              <a:defRPr sz="1600">
                <a:solidFill>
                  <a:schemeClr val="tx1"/>
                </a:solidFill>
              </a:defRPr>
            </a:lvl1pPr>
            <a:lvl2pPr>
              <a:defRPr sz="1400">
                <a:solidFill>
                  <a:schemeClr val="tx1"/>
                </a:solidFill>
              </a:defRPr>
            </a:lvl2pPr>
          </a:lstStyle>
          <a:p>
            <a:pPr lvl="0"/>
            <a:r>
              <a:rPr lang="en-US" dirty="0"/>
              <a:t>Level 1 text is 16 pt, hit return then Tab to get to level 2 – 14 pt gray</a:t>
            </a:r>
          </a:p>
          <a:p>
            <a:pPr lvl="1"/>
            <a:r>
              <a:rPr lang="en-US" dirty="0"/>
              <a:t>Second level</a:t>
            </a:r>
          </a:p>
        </p:txBody>
      </p:sp>
      <p:sp>
        <p:nvSpPr>
          <p:cNvPr id="12" name="Text Placeholder 7">
            <a:extLst>
              <a:ext uri="{FF2B5EF4-FFF2-40B4-BE49-F238E27FC236}">
                <a16:creationId xmlns:a16="http://schemas.microsoft.com/office/drawing/2014/main" xmlns="" id="{2DAC82A9-851F-41ED-8839-FC7966AE0DCD}"/>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5" name="Picture Placeholder 9">
            <a:extLst>
              <a:ext uri="{FF2B5EF4-FFF2-40B4-BE49-F238E27FC236}">
                <a16:creationId xmlns:a16="http://schemas.microsoft.com/office/drawing/2014/main" xmlns="" id="{7F3D4019-DCDF-4857-847C-9573F0C1B01A}"/>
              </a:ext>
            </a:extLst>
          </p:cNvPr>
          <p:cNvSpPr>
            <a:spLocks noGrp="1"/>
          </p:cNvSpPr>
          <p:nvPr>
            <p:ph type="pic" sz="quarter" idx="21" hasCustomPrompt="1"/>
          </p:nvPr>
        </p:nvSpPr>
        <p:spPr>
          <a:xfrm>
            <a:off x="6022975" y="1862138"/>
            <a:ext cx="2832100" cy="4042183"/>
          </a:xfrm>
          <a:blipFill>
            <a:blip r:embed="rId3"/>
            <a:stretch>
              <a:fillRect l="-29623" t="-14" r="639"/>
            </a:stretch>
          </a:blipFill>
        </p:spPr>
        <p:txBody>
          <a:bodyPr lIns="0" tIns="274320"/>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800">
                <a:solidFill>
                  <a:schemeClr val="tx2"/>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endParaRPr lang="en-US" sz="1200" dirty="0"/>
          </a:p>
        </p:txBody>
      </p:sp>
      <p:sp>
        <p:nvSpPr>
          <p:cNvPr id="1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143084800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5 Row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5 row w/photo | case | 1 line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9" name="Text Placeholder 8"/>
          <p:cNvSpPr>
            <a:spLocks noGrp="1"/>
          </p:cNvSpPr>
          <p:nvPr>
            <p:ph type="body" sz="quarter" idx="18" hasCustomPrompt="1"/>
          </p:nvPr>
        </p:nvSpPr>
        <p:spPr>
          <a:xfrm>
            <a:off x="371475" y="1861458"/>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25" name="Text Placeholder 8"/>
          <p:cNvSpPr>
            <a:spLocks noGrp="1"/>
          </p:cNvSpPr>
          <p:nvPr>
            <p:ph type="body" sz="quarter" idx="19" hasCustomPrompt="1"/>
          </p:nvPr>
        </p:nvSpPr>
        <p:spPr>
          <a:xfrm>
            <a:off x="371475" y="2696210"/>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26" name="Text Placeholder 8"/>
          <p:cNvSpPr>
            <a:spLocks noGrp="1"/>
          </p:cNvSpPr>
          <p:nvPr>
            <p:ph type="body" sz="quarter" idx="20" hasCustomPrompt="1"/>
          </p:nvPr>
        </p:nvSpPr>
        <p:spPr>
          <a:xfrm>
            <a:off x="371475" y="3530962"/>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11" name="Text Placeholder 8"/>
          <p:cNvSpPr>
            <a:spLocks noGrp="1"/>
          </p:cNvSpPr>
          <p:nvPr>
            <p:ph type="body" sz="quarter" idx="22" hasCustomPrompt="1"/>
          </p:nvPr>
        </p:nvSpPr>
        <p:spPr>
          <a:xfrm>
            <a:off x="371475" y="4365714"/>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13" name="Text Placeholder 8"/>
          <p:cNvSpPr>
            <a:spLocks noGrp="1"/>
          </p:cNvSpPr>
          <p:nvPr>
            <p:ph type="body" sz="quarter" idx="23" hasCustomPrompt="1"/>
          </p:nvPr>
        </p:nvSpPr>
        <p:spPr>
          <a:xfrm>
            <a:off x="371475" y="5200468"/>
            <a:ext cx="5572125" cy="732245"/>
          </a:xfrm>
          <a:solidFill>
            <a:schemeClr val="accent5">
              <a:lumMod val="40000"/>
              <a:lumOff val="60000"/>
            </a:schemeClr>
          </a:solidFill>
        </p:spPr>
        <p:txBody>
          <a:bodyPr lIns="91440" tIns="91440"/>
          <a:lstStyle>
            <a:lvl1pPr>
              <a:defRPr sz="1400">
                <a:solidFill>
                  <a:schemeClr val="tx1"/>
                </a:solidFill>
              </a:defRPr>
            </a:lvl1pPr>
            <a:lvl2pPr>
              <a:defRPr sz="1200">
                <a:solidFill>
                  <a:schemeClr val="tx1"/>
                </a:solidFill>
              </a:defRPr>
            </a:lvl2pPr>
          </a:lstStyle>
          <a:p>
            <a:pPr lvl="0"/>
            <a:r>
              <a:rPr lang="en-US" dirty="0"/>
              <a:t>Level 1 text is 14 pt, hit return then Tab to get to level 2 – 12 pt gray</a:t>
            </a:r>
          </a:p>
          <a:p>
            <a:pPr lvl="1"/>
            <a:r>
              <a:rPr lang="en-US" dirty="0"/>
              <a:t>Second level</a:t>
            </a:r>
          </a:p>
        </p:txBody>
      </p:sp>
      <p:sp>
        <p:nvSpPr>
          <p:cNvPr id="14" name="Text Placeholder 7">
            <a:extLst>
              <a:ext uri="{FF2B5EF4-FFF2-40B4-BE49-F238E27FC236}">
                <a16:creationId xmlns:a16="http://schemas.microsoft.com/office/drawing/2014/main" xmlns="" id="{43BFB9B1-1EFA-44DF-8290-51EAEBD9BEA1}"/>
              </a:ext>
            </a:extLst>
          </p:cNvPr>
          <p:cNvSpPr>
            <a:spLocks noGrp="1"/>
          </p:cNvSpPr>
          <p:nvPr>
            <p:ph type="body" sz="quarter" idx="13" hasCustomPrompt="1"/>
          </p:nvPr>
        </p:nvSpPr>
        <p:spPr>
          <a:xfrm>
            <a:off x="371475" y="1118283"/>
            <a:ext cx="8486775" cy="492125"/>
          </a:xfrm>
        </p:spPr>
        <p:txBody>
          <a:bodyPr/>
          <a:lstStyle>
            <a:lvl1pPr>
              <a:defRPr sz="1800">
                <a:solidFill>
                  <a:schemeClr val="accent4"/>
                </a:solidFill>
              </a:defRPr>
            </a:lvl1pPr>
          </a:lstStyle>
          <a:p>
            <a:pPr lvl="0"/>
            <a:r>
              <a:rPr lang="en-US" dirty="0"/>
              <a:t>Use this space for one line subhead if needed</a:t>
            </a:r>
          </a:p>
        </p:txBody>
      </p:sp>
      <p:sp>
        <p:nvSpPr>
          <p:cNvPr id="16" name="Picture Placeholder 9">
            <a:extLst>
              <a:ext uri="{FF2B5EF4-FFF2-40B4-BE49-F238E27FC236}">
                <a16:creationId xmlns:a16="http://schemas.microsoft.com/office/drawing/2014/main" xmlns="" id="{BCD7420F-31EF-411E-818F-128E1835AA9E}"/>
              </a:ext>
            </a:extLst>
          </p:cNvPr>
          <p:cNvSpPr>
            <a:spLocks noGrp="1"/>
          </p:cNvSpPr>
          <p:nvPr>
            <p:ph type="pic" sz="quarter" idx="21" hasCustomPrompt="1"/>
          </p:nvPr>
        </p:nvSpPr>
        <p:spPr>
          <a:xfrm>
            <a:off x="6022975" y="1862138"/>
            <a:ext cx="2832100" cy="4042183"/>
          </a:xfrm>
          <a:blipFill>
            <a:blip r:embed="rId3"/>
            <a:stretch>
              <a:fillRect l="-29623" t="-14" r="639"/>
            </a:stretch>
          </a:blipFill>
        </p:spPr>
        <p:txBody>
          <a:bodyPr lIns="0" tIns="274320"/>
          <a:lstStyle>
            <a:lvl1pPr marL="0" marR="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sz="1800">
                <a:solidFill>
                  <a:schemeClr val="tx2"/>
                </a:solidFill>
              </a:defRPr>
            </a:lvl1pPr>
          </a:lstStyle>
          <a:p>
            <a:pPr marL="0" marR="0" lvl="0" indent="0" algn="l"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endParaRPr lang="en-US" sz="1200" dirty="0"/>
          </a:p>
        </p:txBody>
      </p:sp>
      <p:sp>
        <p:nvSpPr>
          <p:cNvPr id="18"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27193618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srgbClr val="55565A">
                  <a:tint val="75000"/>
                </a:srgbClr>
              </a:solidFill>
            </a:endParaRPr>
          </a:p>
        </p:txBody>
      </p:sp>
      <p:sp>
        <p:nvSpPr>
          <p:cNvPr id="7" name="Text Placeholder 6"/>
          <p:cNvSpPr>
            <a:spLocks noGrp="1"/>
          </p:cNvSpPr>
          <p:nvPr>
            <p:ph type="body" sz="quarter" idx="13" hasCustomPrompt="1"/>
          </p:nvPr>
        </p:nvSpPr>
        <p:spPr>
          <a:xfrm>
            <a:off x="3384947" y="2975656"/>
            <a:ext cx="2374106" cy="609373"/>
          </a:xfrm>
        </p:spPr>
        <p:txBody>
          <a:bodyPr anchor="ctr"/>
          <a:lstStyle>
            <a:lvl1pPr algn="ctr">
              <a:defRPr>
                <a:solidFill>
                  <a:schemeClr val="accent4"/>
                </a:solidFill>
              </a:defRPr>
            </a:lvl1pPr>
          </a:lstStyle>
          <a:p>
            <a:pPr lvl="0"/>
            <a:r>
              <a:rPr lang="en-US" dirty="0"/>
              <a:t>[blank]</a:t>
            </a:r>
          </a:p>
        </p:txBody>
      </p:sp>
      <p:sp>
        <p:nvSpPr>
          <p:cNvPr id="11"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pic>
        <p:nvPicPr>
          <p:cNvPr id="8"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476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
        <p:nvSpPr>
          <p:cNvPr id="10" name="object 3"/>
          <p:cNvSpPr/>
          <p:nvPr userDrawn="1"/>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spTree>
    <p:custDataLst>
      <p:tags r:id="rId1"/>
    </p:custDataLst>
    <p:extLst>
      <p:ext uri="{BB962C8B-B14F-4D97-AF65-F5344CB8AC3E}">
        <p14:creationId xmlns:p14="http://schemas.microsoft.com/office/powerpoint/2010/main" val="247998595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Orange">
    <p:spTree>
      <p:nvGrpSpPr>
        <p:cNvPr id="1" name=""/>
        <p:cNvGrpSpPr/>
        <p:nvPr/>
      </p:nvGrpSpPr>
      <p:grpSpPr>
        <a:xfrm>
          <a:off x="0" y="0"/>
          <a:ext cx="0" cy="0"/>
          <a:chOff x="0" y="0"/>
          <a:chExt cx="0" cy="0"/>
        </a:xfrm>
      </p:grpSpPr>
      <p:sp>
        <p:nvSpPr>
          <p:cNvPr id="7" name="Rectangle 6"/>
          <p:cNvSpPr/>
          <p:nvPr userDrawn="1"/>
        </p:nvSpPr>
        <p:spPr bwMode="gray">
          <a:xfrm>
            <a:off x="6000750" y="0"/>
            <a:ext cx="3143250"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94128876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Yellow">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1" name="Rectangle 10">
            <a:extLst>
              <a:ext uri="{FF2B5EF4-FFF2-40B4-BE49-F238E27FC236}">
                <a16:creationId xmlns:a16="http://schemas.microsoft.com/office/drawing/2014/main" xmlns="" id="{CA5DB066-2C57-4BDC-B3C4-D5AA4E54C31C}"/>
              </a:ext>
            </a:extLst>
          </p:cNvPr>
          <p:cNvSpPr/>
          <p:nvPr/>
        </p:nvSpPr>
        <p:spPr bwMode="gray">
          <a:xfrm>
            <a:off x="6000750" y="0"/>
            <a:ext cx="3143250"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39478879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Dk Gra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2" name="Rectangle 11">
            <a:extLst>
              <a:ext uri="{FF2B5EF4-FFF2-40B4-BE49-F238E27FC236}">
                <a16:creationId xmlns:a16="http://schemas.microsoft.com/office/drawing/2014/main" xmlns="" id="{D9B94BD7-F6CB-4633-B827-DCC8BE5FE864}"/>
              </a:ext>
            </a:extLst>
          </p:cNvPr>
          <p:cNvSpPr/>
          <p:nvPr/>
        </p:nvSpPr>
        <p:spPr bwMode="gray">
          <a:xfrm>
            <a:off x="6000750" y="0"/>
            <a:ext cx="3143250" cy="6858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45141004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secHead" preserve="1">
  <p:cSld name="Title or Section Header - Med Gra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1828801"/>
            <a:ext cx="5383666" cy="21288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bwMode="gray">
          <a:xfrm>
            <a:off x="385762" y="4122058"/>
            <a:ext cx="5383666"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1" name="Rectangle 10">
            <a:extLst>
              <a:ext uri="{FF2B5EF4-FFF2-40B4-BE49-F238E27FC236}">
                <a16:creationId xmlns:a16="http://schemas.microsoft.com/office/drawing/2014/main" xmlns="" id="{23B694CC-B592-44F3-8181-C62CCD2755B7}"/>
              </a:ext>
            </a:extLst>
          </p:cNvPr>
          <p:cNvSpPr/>
          <p:nvPr/>
        </p:nvSpPr>
        <p:spPr bwMode="gray">
          <a:xfrm>
            <a:off x="6000750" y="0"/>
            <a:ext cx="3143250" cy="68580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01972337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Section Header - Customized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762" y="1104901"/>
            <a:ext cx="4033838" cy="2852737"/>
          </a:xfrm>
        </p:spPr>
        <p:txBody>
          <a:bodyPr anchor="b"/>
          <a:lstStyle>
            <a:lvl1pPr>
              <a:defRPr sz="3200"/>
            </a:lvl1pPr>
          </a:lstStyle>
          <a:p>
            <a:r>
              <a:rPr lang="en-US" dirty="0"/>
              <a:t>Section title in sentence case </a:t>
            </a:r>
          </a:p>
        </p:txBody>
      </p:sp>
      <p:sp>
        <p:nvSpPr>
          <p:cNvPr id="3" name="Text Placeholder 2"/>
          <p:cNvSpPr>
            <a:spLocks noGrp="1"/>
          </p:cNvSpPr>
          <p:nvPr>
            <p:ph type="body" idx="1" hasCustomPrompt="1"/>
          </p:nvPr>
        </p:nvSpPr>
        <p:spPr>
          <a:xfrm>
            <a:off x="385762" y="4122058"/>
            <a:ext cx="4033838" cy="1783443"/>
          </a:xfrm>
        </p:spPr>
        <p:txBody>
          <a:bodyPr/>
          <a:lstStyle>
            <a:lvl1pPr marL="0" indent="0">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Subhead if needed or speaker name </a:t>
            </a:r>
          </a:p>
        </p:txBody>
      </p:sp>
      <p:sp>
        <p:nvSpPr>
          <p:cNvPr id="10" name="Picture Placeholder 9">
            <a:extLst>
              <a:ext uri="{FF2B5EF4-FFF2-40B4-BE49-F238E27FC236}">
                <a16:creationId xmlns:a16="http://schemas.microsoft.com/office/drawing/2014/main" xmlns="" id="{8268283A-D91D-4D73-9EBF-3B34754D95C1}"/>
              </a:ext>
            </a:extLst>
          </p:cNvPr>
          <p:cNvSpPr>
            <a:spLocks noGrp="1"/>
          </p:cNvSpPr>
          <p:nvPr>
            <p:ph type="pic" sz="quarter" idx="10" hasCustomPrompt="1"/>
          </p:nvPr>
        </p:nvSpPr>
        <p:spPr>
          <a:xfrm>
            <a:off x="4600575" y="0"/>
            <a:ext cx="4733925" cy="6858000"/>
          </a:xfrm>
          <a:blipFill>
            <a:blip r:embed="rId3"/>
            <a:stretch>
              <a:fillRect r="-17304"/>
            </a:stretch>
          </a:blipFill>
        </p:spPr>
        <p:txBody>
          <a:bodyPr tIns="548640" anchor="t" anchorCtr="0"/>
          <a:lstStyle>
            <a:lvl1pPr marL="0" marR="0" indent="0" algn="ctr"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lvl1pPr>
          </a:lstStyle>
          <a:p>
            <a:pPr marL="0" marR="0" lvl="0" indent="0" algn="ctr" defTabSz="685800" rtl="0" eaLnBrk="1" fontAlgn="auto" latinLnBrk="0" hangingPunct="1">
              <a:lnSpc>
                <a:spcPct val="95000"/>
              </a:lnSpc>
              <a:spcBef>
                <a:spcPts val="800"/>
              </a:spcBef>
              <a:spcAft>
                <a:spcPts val="450"/>
              </a:spcAft>
              <a:buClrTx/>
              <a:buSzTx/>
              <a:buFont typeface="Arial" panose="020B0604020202020204" pitchFamily="34" charset="0"/>
              <a:buChar char="​"/>
              <a:tabLst/>
              <a:defRPr/>
            </a:pPr>
            <a:r>
              <a:rPr lang="en-US" dirty="0"/>
              <a:t> </a:t>
            </a:r>
          </a:p>
        </p:txBody>
      </p:sp>
      <p:pic>
        <p:nvPicPr>
          <p:cNvPr id="6" name="Picture 5"/>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46316352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51150" y="2193250"/>
            <a:ext cx="3392346" cy="2213649"/>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03698223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Closing / 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385762" y="3904343"/>
            <a:ext cx="5383666" cy="482887"/>
          </a:xfrm>
        </p:spPr>
        <p:txBody>
          <a:bodyPr anchor="ctr"/>
          <a:lstStyle>
            <a:lvl1pPr>
              <a:defRPr sz="1600">
                <a:solidFill>
                  <a:schemeClr val="accent1"/>
                </a:solidFill>
              </a:defRPr>
            </a:lvl1pPr>
          </a:lstStyle>
          <a:p>
            <a:r>
              <a:rPr lang="en-US" dirty="0"/>
              <a:t>First Name Last Name</a:t>
            </a:r>
          </a:p>
        </p:txBody>
      </p:sp>
      <p:sp>
        <p:nvSpPr>
          <p:cNvPr id="3" name="Text Placeholder 2"/>
          <p:cNvSpPr>
            <a:spLocks noGrp="1"/>
          </p:cNvSpPr>
          <p:nvPr>
            <p:ph type="body" idx="1" hasCustomPrompt="1"/>
          </p:nvPr>
        </p:nvSpPr>
        <p:spPr bwMode="gray">
          <a:xfrm>
            <a:off x="385762" y="4403956"/>
            <a:ext cx="5383666" cy="484632"/>
          </a:xfrm>
        </p:spPr>
        <p:txBody>
          <a:bodyPr anchor="ctr"/>
          <a:lstStyle>
            <a:lvl1pPr marL="0" indent="0">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Title</a:t>
            </a:r>
          </a:p>
        </p:txBody>
      </p:sp>
      <p:sp>
        <p:nvSpPr>
          <p:cNvPr id="9" name="Text Placeholder 2"/>
          <p:cNvSpPr>
            <a:spLocks noGrp="1"/>
          </p:cNvSpPr>
          <p:nvPr>
            <p:ph type="body" idx="10" hasCustomPrompt="1"/>
          </p:nvPr>
        </p:nvSpPr>
        <p:spPr bwMode="gray">
          <a:xfrm>
            <a:off x="385761" y="4899871"/>
            <a:ext cx="5383666" cy="484632"/>
          </a:xfrm>
        </p:spPr>
        <p:txBody>
          <a:bodyPr anchor="ctr"/>
          <a:lstStyle>
            <a:lvl1pPr marL="0" indent="0">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Tel</a:t>
            </a:r>
            <a:r>
              <a:rPr lang="en-US"/>
              <a:t>: 123-456-7890</a:t>
            </a:r>
            <a:endParaRPr lang="en-US" dirty="0"/>
          </a:p>
        </p:txBody>
      </p:sp>
      <p:sp>
        <p:nvSpPr>
          <p:cNvPr id="23" name="Rectangle 22">
            <a:extLst>
              <a:ext uri="{FF2B5EF4-FFF2-40B4-BE49-F238E27FC236}">
                <a16:creationId xmlns:a16="http://schemas.microsoft.com/office/drawing/2014/main" xmlns="" id="{ECF35A84-66E1-4F72-848D-DB6EF4825F09}"/>
              </a:ext>
            </a:extLst>
          </p:cNvPr>
          <p:cNvSpPr/>
          <p:nvPr userDrawn="1"/>
        </p:nvSpPr>
        <p:spPr bwMode="gray">
          <a:xfrm>
            <a:off x="6000750" y="0"/>
            <a:ext cx="3143250"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72" tIns="107577" rIns="134472" bIns="107577" numCol="1" spcCol="0" rtlCol="0" fromWordArt="0" anchor="t" anchorCtr="0" forceAA="0" compatLnSpc="1">
            <a:prstTxWarp prst="textNoShape">
              <a:avLst/>
            </a:prstTxWarp>
            <a:noAutofit/>
          </a:bodyPr>
          <a:lstStyle/>
          <a:p>
            <a:pPr algn="ctr" defTabSz="685647" fontAlgn="base">
              <a:lnSpc>
                <a:spcPct val="90000"/>
              </a:lnSpc>
              <a:spcBef>
                <a:spcPct val="0"/>
              </a:spcBef>
              <a:spcAft>
                <a:spcPct val="0"/>
              </a:spcAft>
            </a:pPr>
            <a:endParaRPr lang="en-US" dirty="0">
              <a:gradFill>
                <a:gsLst>
                  <a:gs pos="0">
                    <a:srgbClr val="FFFFFF"/>
                  </a:gs>
                  <a:gs pos="100000">
                    <a:srgbClr val="FFFFFF"/>
                  </a:gs>
                </a:gsLst>
                <a:lin ang="5400000" scaled="0"/>
              </a:gradFill>
              <a:ea typeface="Segoe UI" pitchFamily="34" charset="0"/>
              <a:cs typeface="Arial" panose="020B0604020202020204" pitchFamily="34" charset="0"/>
            </a:endParaRPr>
          </a:p>
        </p:txBody>
      </p:sp>
      <p:sp>
        <p:nvSpPr>
          <p:cNvPr id="10" name="TextBox 9">
            <a:extLst>
              <a:ext uri="{FF2B5EF4-FFF2-40B4-BE49-F238E27FC236}">
                <a16:creationId xmlns:a16="http://schemas.microsoft.com/office/drawing/2014/main" xmlns="" id="{D6D6922A-983B-4BA1-9404-083625C6FFF9}"/>
              </a:ext>
            </a:extLst>
          </p:cNvPr>
          <p:cNvSpPr txBox="1"/>
          <p:nvPr userDrawn="1"/>
        </p:nvSpPr>
        <p:spPr bwMode="gray">
          <a:xfrm>
            <a:off x="371474" y="2535053"/>
            <a:ext cx="2026196" cy="492443"/>
          </a:xfrm>
          <a:prstGeom prst="rect">
            <a:avLst/>
          </a:prstGeom>
          <a:noFill/>
        </p:spPr>
        <p:txBody>
          <a:bodyPr wrap="square" lIns="0" tIns="0" rIns="0" bIns="0" rtlCol="0">
            <a:spAutoFit/>
          </a:bodyPr>
          <a:lstStyle/>
          <a:p>
            <a:r>
              <a:rPr lang="en-US" sz="3200" dirty="0">
                <a:solidFill>
                  <a:srgbClr val="55565A"/>
                </a:solidFill>
              </a:rPr>
              <a:t>Thank you</a:t>
            </a:r>
          </a:p>
        </p:txBody>
      </p:sp>
      <p:pic>
        <p:nvPicPr>
          <p:cNvPr id="13" name="Picture 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68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
        <p:nvSpPr>
          <p:cNvPr id="14" name="object 3"/>
          <p:cNvSpPr/>
          <p:nvPr userDrawn="1"/>
        </p:nvSpPr>
        <p:spPr>
          <a:xfrm>
            <a:off x="4293868" y="6146800"/>
            <a:ext cx="1706882" cy="582433"/>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200" b="1" dirty="0">
                <a:solidFill>
                  <a:srgbClr val="FFFFFF"/>
                </a:solidFill>
                <a:cs typeface="Calibri" panose="020F0502020204030204" pitchFamily="34" charset="0"/>
              </a:rPr>
              <a:t>VA Community </a:t>
            </a:r>
            <a:r>
              <a:rPr lang="en-US" sz="1200" b="1" dirty="0">
                <a:solidFill>
                  <a:srgbClr val="FF00FF"/>
                </a:solidFill>
                <a:cs typeface="Calibri" panose="020F0502020204030204" pitchFamily="34" charset="0"/>
              </a:rPr>
              <a:t/>
            </a:r>
            <a:br>
              <a:rPr lang="en-US" sz="1200" b="1" dirty="0">
                <a:solidFill>
                  <a:srgbClr val="FF00FF"/>
                </a:solidFill>
                <a:cs typeface="Calibri" panose="020F0502020204030204" pitchFamily="34" charset="0"/>
              </a:rPr>
            </a:br>
            <a:r>
              <a:rPr lang="en-US" sz="1200" b="1" dirty="0">
                <a:solidFill>
                  <a:srgbClr val="FFFFFF"/>
                </a:solidFill>
                <a:cs typeface="Calibri" panose="020F0502020204030204" pitchFamily="34" charset="0"/>
              </a:rPr>
              <a:t>Care Network</a:t>
            </a:r>
            <a:endParaRPr sz="1200" b="1" dirty="0">
              <a:solidFill>
                <a:srgbClr val="FFFFFF"/>
              </a:solidFill>
              <a:cs typeface="Calibri" panose="020F0502020204030204" pitchFamily="34" charset="0"/>
            </a:endParaRPr>
          </a:p>
        </p:txBody>
      </p:sp>
    </p:spTree>
    <p:custDataLst>
      <p:tags r:id="rId1"/>
    </p:custDataLst>
    <p:extLst>
      <p:ext uri="{BB962C8B-B14F-4D97-AF65-F5344CB8AC3E}">
        <p14:creationId xmlns:p14="http://schemas.microsoft.com/office/powerpoint/2010/main" val="417624676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solidFill>
                <a:srgbClr val="55565A">
                  <a:tint val="75000"/>
                </a:srgbClr>
              </a:solidFill>
            </a:endParaRPr>
          </a:p>
        </p:txBody>
      </p:sp>
      <p:sp>
        <p:nvSpPr>
          <p:cNvPr id="5" name="Slide Number Placeholder 4"/>
          <p:cNvSpPr>
            <a:spLocks noGrp="1"/>
          </p:cNvSpPr>
          <p:nvPr>
            <p:ph type="sldNum" sz="quarter" idx="12"/>
          </p:nvPr>
        </p:nvSpPr>
        <p:spPr/>
        <p:txBody>
          <a:body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Tree>
    <p:custDataLst>
      <p:tags r:id="rId1"/>
    </p:custDataLst>
    <p:extLst>
      <p:ext uri="{BB962C8B-B14F-4D97-AF65-F5344CB8AC3E}">
        <p14:creationId xmlns:p14="http://schemas.microsoft.com/office/powerpoint/2010/main" val="312636684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Content 3">
    <p:spTree>
      <p:nvGrpSpPr>
        <p:cNvPr id="1" name=""/>
        <p:cNvGrpSpPr/>
        <p:nvPr/>
      </p:nvGrpSpPr>
      <p:grpSpPr>
        <a:xfrm>
          <a:off x="0" y="0"/>
          <a:ext cx="0" cy="0"/>
          <a:chOff x="0" y="0"/>
          <a:chExt cx="0" cy="0"/>
        </a:xfrm>
      </p:grpSpPr>
      <p:sp>
        <p:nvSpPr>
          <p:cNvPr id="5" name="Content Placeholder 2"/>
          <p:cNvSpPr>
            <a:spLocks noGrp="1"/>
          </p:cNvSpPr>
          <p:nvPr>
            <p:ph idx="1"/>
          </p:nvPr>
        </p:nvSpPr>
        <p:spPr>
          <a:xfrm>
            <a:off x="528506" y="987552"/>
            <a:ext cx="8053432" cy="5120640"/>
          </a:xfrm>
        </p:spPr>
        <p:txBody>
          <a:bodyPr/>
          <a:lstStyle>
            <a:lvl1pPr marL="457200" indent="-342900" algn="l" defTabSz="914400" rtl="0" eaLnBrk="1" latinLnBrk="0" hangingPunct="1">
              <a:lnSpc>
                <a:spcPct val="95000"/>
              </a:lnSpc>
              <a:spcBef>
                <a:spcPts val="0"/>
              </a:spcBef>
              <a:spcAft>
                <a:spcPts val="600"/>
              </a:spcAft>
              <a:buClr>
                <a:srgbClr val="E87722"/>
              </a:buClr>
              <a:buFont typeface="Wingdings" panose="05000000000000000000" pitchFamily="2" charset="2"/>
              <a:buChar char="§"/>
              <a:defRPr sz="2000"/>
            </a:lvl1pPr>
            <a:lvl2pPr marL="400050" indent="-171450">
              <a:buFont typeface="Wingdings" panose="05000000000000000000" pitchFamily="2" charset="2"/>
              <a:buChar char="§"/>
              <a:defRPr sz="2000"/>
            </a:lvl2pPr>
            <a:lvl3pPr marL="571500" indent="-114300">
              <a:buFont typeface="Wingdings" panose="05000000000000000000" pitchFamily="2" charset="2"/>
              <a:buChar char="§"/>
              <a:defRPr sz="2000"/>
            </a:lvl3pPr>
            <a:lvl4pPr marL="857250" indent="-168275">
              <a:buFont typeface="Wingdings" panose="05000000000000000000" pitchFamily="2" charset="2"/>
              <a:buChar char="§"/>
              <a:defRPr sz="2000"/>
            </a:lvl4pPr>
            <a:lvl5pPr marL="914400" indent="0" algn="l">
              <a:buFontTx/>
              <a:buNone/>
              <a:defRPr sz="2000"/>
            </a:lvl5pPr>
          </a:lstStyle>
          <a:p>
            <a:pPr marL="228600" lvl="0" indent="-114300" algn="l" defTabSz="914400" rtl="0" eaLnBrk="1" latinLnBrk="0" hangingPunct="1">
              <a:lnSpc>
                <a:spcPct val="95000"/>
              </a:lnSpc>
              <a:spcBef>
                <a:spcPts val="0"/>
              </a:spcBef>
              <a:spcAft>
                <a:spcPts val="600"/>
              </a:spcAft>
              <a:buClr>
                <a:srgbClr val="E87722"/>
              </a:buClr>
              <a:buFont typeface="Arial" pitchFamily="34" charset="0"/>
              <a:buChar char="•"/>
            </a:pPr>
            <a:r>
              <a:rPr lang="en-US" dirty="0"/>
              <a:t>Click to edit Master text styles</a:t>
            </a:r>
          </a:p>
        </p:txBody>
      </p:sp>
      <p:sp>
        <p:nvSpPr>
          <p:cNvPr id="6"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2323491489"/>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title" preserve="1">
  <p:cSld name="Title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9" y="1966926"/>
            <a:ext cx="9144000" cy="4557713"/>
          </a:xfrm>
          <a:prstGeom prst="rect">
            <a:avLst/>
          </a:prstGeom>
        </p:spPr>
      </p:pic>
      <p:sp>
        <p:nvSpPr>
          <p:cNvPr id="2" name="Title 1"/>
          <p:cNvSpPr>
            <a:spLocks noGrp="1"/>
          </p:cNvSpPr>
          <p:nvPr>
            <p:ph type="ctrTitle"/>
          </p:nvPr>
        </p:nvSpPr>
        <p:spPr>
          <a:xfrm>
            <a:off x="998290" y="1663282"/>
            <a:ext cx="8204433" cy="704850"/>
          </a:xfrm>
        </p:spPr>
        <p:txBody>
          <a:bodyPr>
            <a:noAutofit/>
          </a:bodyPr>
          <a:lstStyle>
            <a:lvl1pPr algn="l">
              <a:defRPr sz="2800" b="0">
                <a:solidFill>
                  <a:srgbClr val="E87722"/>
                </a:solidFill>
              </a:defRPr>
            </a:lvl1pPr>
          </a:lstStyle>
          <a:p>
            <a:r>
              <a:rPr lang="en-US"/>
              <a:t>Click to edit Master title style</a:t>
            </a:r>
            <a:endParaRPr lang="en-US" dirty="0"/>
          </a:p>
        </p:txBody>
      </p:sp>
      <p:sp>
        <p:nvSpPr>
          <p:cNvPr id="3" name="Subtitle 2"/>
          <p:cNvSpPr>
            <a:spLocks noGrp="1"/>
          </p:cNvSpPr>
          <p:nvPr>
            <p:ph type="subTitle" idx="1"/>
          </p:nvPr>
        </p:nvSpPr>
        <p:spPr>
          <a:xfrm>
            <a:off x="1006679" y="2694769"/>
            <a:ext cx="3741490" cy="546100"/>
          </a:xfrm>
        </p:spPr>
        <p:txBody>
          <a:bodyPr>
            <a:no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userDrawn="1"/>
        </p:nvCxnSpPr>
        <p:spPr>
          <a:xfrm>
            <a:off x="989901" y="2513181"/>
            <a:ext cx="3833769" cy="0"/>
          </a:xfrm>
          <a:prstGeom prst="line">
            <a:avLst/>
          </a:prstGeom>
          <a:ln w="12700">
            <a:solidFill>
              <a:srgbClr val="E87722"/>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10376008"/>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5" name="Content Placeholder 2"/>
          <p:cNvSpPr>
            <a:spLocks noGrp="1"/>
          </p:cNvSpPr>
          <p:nvPr>
            <p:ph idx="1"/>
          </p:nvPr>
        </p:nvSpPr>
        <p:spPr>
          <a:xfrm>
            <a:off x="528506" y="987552"/>
            <a:ext cx="8053432" cy="5120640"/>
          </a:xfrm>
        </p:spPr>
        <p:txBody>
          <a:bodyPr/>
          <a:lstStyle>
            <a:lvl1pPr marL="457200" indent="-342900" algn="l" defTabSz="914400" rtl="0" eaLnBrk="1" latinLnBrk="0" hangingPunct="1">
              <a:lnSpc>
                <a:spcPct val="95000"/>
              </a:lnSpc>
              <a:spcBef>
                <a:spcPts val="0"/>
              </a:spcBef>
              <a:spcAft>
                <a:spcPts val="600"/>
              </a:spcAft>
              <a:buClr>
                <a:srgbClr val="E87722"/>
              </a:buClr>
              <a:buFont typeface="Wingdings" panose="05000000000000000000" pitchFamily="2" charset="2"/>
              <a:buChar char="§"/>
              <a:defRPr sz="2000"/>
            </a:lvl1pPr>
            <a:lvl2pPr marL="400050" indent="-171450">
              <a:buFont typeface="Wingdings" panose="05000000000000000000" pitchFamily="2" charset="2"/>
              <a:buChar char="§"/>
              <a:defRPr sz="2000"/>
            </a:lvl2pPr>
            <a:lvl3pPr marL="571500" indent="-114300">
              <a:buFont typeface="Wingdings" panose="05000000000000000000" pitchFamily="2" charset="2"/>
              <a:buChar char="§"/>
              <a:defRPr sz="2000"/>
            </a:lvl3pPr>
            <a:lvl4pPr marL="857250" indent="-168275">
              <a:buFont typeface="Wingdings" panose="05000000000000000000" pitchFamily="2" charset="2"/>
              <a:buChar char="§"/>
              <a:defRPr sz="2000"/>
            </a:lvl4pPr>
            <a:lvl5pPr marL="914400" indent="0" algn="l">
              <a:buFontTx/>
              <a:buNone/>
              <a:defRPr sz="2000"/>
            </a:lvl5pPr>
          </a:lstStyle>
          <a:p>
            <a:pPr marL="228600" lvl="0" indent="-114300" algn="l" defTabSz="914400" rtl="0" eaLnBrk="1" latinLnBrk="0" hangingPunct="1">
              <a:lnSpc>
                <a:spcPct val="95000"/>
              </a:lnSpc>
              <a:spcBef>
                <a:spcPts val="0"/>
              </a:spcBef>
              <a:spcAft>
                <a:spcPts val="600"/>
              </a:spcAft>
              <a:buClr>
                <a:srgbClr val="E87722"/>
              </a:buClr>
              <a:buFont typeface="Arial" pitchFamily="34" charset="0"/>
              <a:buChar char="•"/>
            </a:pPr>
            <a:r>
              <a:rPr lang="en-US" dirty="0"/>
              <a:t>Click to edit Master text styles</a:t>
            </a:r>
          </a:p>
        </p:txBody>
      </p:sp>
      <p:sp>
        <p:nvSpPr>
          <p:cNvPr id="6"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3377605541"/>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
        <p:nvSpPr>
          <p:cNvPr id="5" name="Text Placeholder 2"/>
          <p:cNvSpPr>
            <a:spLocks noGrp="1"/>
          </p:cNvSpPr>
          <p:nvPr>
            <p:ph idx="1"/>
          </p:nvPr>
        </p:nvSpPr>
        <p:spPr>
          <a:xfrm>
            <a:off x="528506" y="987552"/>
            <a:ext cx="3672302" cy="512064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541483697"/>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Transition wave 1">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609829"/>
            <a:ext cx="9144000" cy="4557712"/>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1"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557299052"/>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Transition wav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609829"/>
            <a:ext cx="9143998" cy="4557712"/>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062385815"/>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Transition wave 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609829"/>
            <a:ext cx="9143998" cy="4557712"/>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623079045"/>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Transition wave 4">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609829"/>
            <a:ext cx="9143998" cy="4557711"/>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02129751"/>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Transition wave 5">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 y="2609829"/>
            <a:ext cx="9143996" cy="4557711"/>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948614909"/>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1_Transition wave 5">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866" y="1117558"/>
            <a:ext cx="9231134" cy="4723745"/>
          </a:xfrm>
          <a:prstGeom prst="rect">
            <a:avLst/>
          </a:prstGeom>
        </p:spPr>
      </p:pic>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11" name="Title 1"/>
          <p:cNvSpPr>
            <a:spLocks noGrp="1"/>
          </p:cNvSpPr>
          <p:nvPr>
            <p:ph type="ctrTitle"/>
          </p:nvPr>
        </p:nvSpPr>
        <p:spPr>
          <a:xfrm>
            <a:off x="998290" y="1663282"/>
            <a:ext cx="8204433" cy="704850"/>
          </a:xfrm>
        </p:spPr>
        <p:txBody>
          <a:bodyPr>
            <a:noAutofit/>
          </a:bodyPr>
          <a:lstStyle>
            <a:lvl1pPr algn="l">
              <a:defRPr sz="2800" b="0">
                <a:solidFill>
                  <a:srgbClr val="E87722"/>
                </a:solidFill>
              </a:defRPr>
            </a:lvl1pPr>
          </a:lstStyle>
          <a:p>
            <a:r>
              <a:rPr lang="en-US"/>
              <a:t>Click to edit Master title style</a:t>
            </a:r>
            <a:endParaRPr lang="en-US" dirty="0"/>
          </a:p>
        </p:txBody>
      </p:sp>
      <p:cxnSp>
        <p:nvCxnSpPr>
          <p:cNvPr id="13" name="Straight Connector 12"/>
          <p:cNvCxnSpPr/>
          <p:nvPr userDrawn="1"/>
        </p:nvCxnSpPr>
        <p:spPr>
          <a:xfrm>
            <a:off x="989901" y="2513181"/>
            <a:ext cx="3833769" cy="0"/>
          </a:xfrm>
          <a:prstGeom prst="line">
            <a:avLst/>
          </a:prstGeom>
          <a:ln w="12700">
            <a:solidFill>
              <a:srgbClr val="E87722"/>
            </a:solidFill>
          </a:ln>
        </p:spPr>
        <p:style>
          <a:lnRef idx="1">
            <a:schemeClr val="accent1"/>
          </a:lnRef>
          <a:fillRef idx="0">
            <a:schemeClr val="accent1"/>
          </a:fillRef>
          <a:effectRef idx="0">
            <a:schemeClr val="accent1"/>
          </a:effectRef>
          <a:fontRef idx="minor">
            <a:schemeClr val="tx1"/>
          </a:fontRef>
        </p:style>
      </p:cxnSp>
      <p:pic>
        <p:nvPicPr>
          <p:cNvPr id="14"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952769968"/>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Slide Number Placeholder 5"/>
          <p:cNvSpPr txBox="1">
            <a:spLocks/>
          </p:cNvSpPr>
          <p:nvPr userDrawn="1"/>
        </p:nvSpPr>
        <p:spPr>
          <a:xfrm>
            <a:off x="8178800" y="664049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7" name="object 3"/>
          <p:cNvSpPr/>
          <p:nvPr userDrawn="1"/>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312755754"/>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Walkin Business Layout">
    <p:spTree>
      <p:nvGrpSpPr>
        <p:cNvPr id="1" name=""/>
        <p:cNvGrpSpPr/>
        <p:nvPr/>
      </p:nvGrpSpPr>
      <p:grpSpPr>
        <a:xfrm>
          <a:off x="0" y="0"/>
          <a:ext cx="0" cy="0"/>
          <a:chOff x="0" y="0"/>
          <a:chExt cx="0" cy="0"/>
        </a:xfrm>
      </p:grpSpPr>
      <p:sp>
        <p:nvSpPr>
          <p:cNvPr id="5" name="Rectangle 4"/>
          <p:cNvSpPr/>
          <p:nvPr userDrawn="1"/>
        </p:nvSpPr>
        <p:spPr>
          <a:xfrm>
            <a:off x="0" y="-232"/>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pic>
        <p:nvPicPr>
          <p:cNvPr id="14" name="Picture 2" descr="C:\Users\chris_000\Desktop\OPTUM 2019\02_FEB\28-WF1111264_optumserve flag cover slide\flag 1.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4622801" y="2114550"/>
            <a:ext cx="4521200" cy="4743218"/>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p:cNvSpPr>
            <a:spLocks noGrp="1"/>
          </p:cNvSpPr>
          <p:nvPr>
            <p:ph type="ctrTitle" hasCustomPrompt="1"/>
          </p:nvPr>
        </p:nvSpPr>
        <p:spPr bwMode="gray">
          <a:xfrm>
            <a:off x="1008063" y="2114550"/>
            <a:ext cx="3563937" cy="1726189"/>
          </a:xfrm>
        </p:spPr>
        <p:txBody>
          <a:bodyPr anchor="b">
            <a:normAutofit/>
          </a:bodyPr>
          <a:lstStyle>
            <a:lvl1pPr algn="l">
              <a:lnSpc>
                <a:spcPct val="90000"/>
              </a:lnSpc>
              <a:defRPr sz="2800">
                <a:latin typeface="+mj-lt"/>
                <a:cs typeface="Calibri" panose="020F0502020204030204" pitchFamily="34" charset="0"/>
              </a:defRPr>
            </a:lvl1pPr>
          </a:lstStyle>
          <a:p>
            <a:r>
              <a:rPr lang="en-US" dirty="0"/>
              <a:t>Insightful presentation title in sentence case max 3 lines</a:t>
            </a:r>
          </a:p>
        </p:txBody>
      </p:sp>
      <p:sp>
        <p:nvSpPr>
          <p:cNvPr id="16" name="Subtitle"/>
          <p:cNvSpPr>
            <a:spLocks noGrp="1"/>
          </p:cNvSpPr>
          <p:nvPr>
            <p:ph type="subTitle" idx="1" hasCustomPrompt="1"/>
          </p:nvPr>
        </p:nvSpPr>
        <p:spPr bwMode="gray">
          <a:xfrm>
            <a:off x="1008063" y="3949700"/>
            <a:ext cx="3563937" cy="1522186"/>
          </a:xfrm>
        </p:spPr>
        <p:txBody>
          <a:bodyPr/>
          <a:lstStyle>
            <a:lvl1pPr marL="0" indent="0" algn="l">
              <a:lnSpc>
                <a:spcPct val="100000"/>
              </a:lnSpc>
              <a:spcBef>
                <a:spcPts val="0"/>
              </a:spcBef>
              <a:spcAft>
                <a:spcPts val="0"/>
              </a:spcAft>
              <a:buNone/>
              <a:defRPr sz="2000">
                <a:solidFill>
                  <a:schemeClr val="tx1"/>
                </a:solidFill>
                <a:latin typeface="+mj-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Event City or Speaker Name</a:t>
            </a:r>
          </a:p>
        </p:txBody>
      </p:sp>
      <p:sp>
        <p:nvSpPr>
          <p:cNvPr id="17" name="Date"/>
          <p:cNvSpPr>
            <a:spLocks noGrp="1"/>
          </p:cNvSpPr>
          <p:nvPr>
            <p:ph type="body" sz="quarter" idx="13" hasCustomPrompt="1"/>
          </p:nvPr>
        </p:nvSpPr>
        <p:spPr bwMode="gray">
          <a:xfrm>
            <a:off x="1008063" y="5557765"/>
            <a:ext cx="3563937" cy="702582"/>
          </a:xfrm>
        </p:spPr>
        <p:txBody>
          <a:bodyPr/>
          <a:lstStyle>
            <a:lvl1pPr>
              <a:lnSpc>
                <a:spcPct val="100000"/>
              </a:lnSpc>
              <a:spcBef>
                <a:spcPts val="0"/>
              </a:spcBef>
              <a:spcAft>
                <a:spcPts val="0"/>
              </a:spcAft>
              <a:defRPr sz="2000">
                <a:solidFill>
                  <a:schemeClr val="tx1"/>
                </a:solidFill>
                <a:latin typeface="+mj-lt"/>
                <a:cs typeface="Calibri" panose="020F0502020204030204" pitchFamily="34" charset="0"/>
              </a:defRPr>
            </a:lvl1pPr>
          </a:lstStyle>
          <a:p>
            <a:pPr lvl="0"/>
            <a:r>
              <a:rPr lang="en-US" dirty="0"/>
              <a:t>Month DD, YYYY</a:t>
            </a:r>
          </a:p>
        </p:txBody>
      </p:sp>
      <p:sp>
        <p:nvSpPr>
          <p:cNvPr id="19" name="Rectangle 18"/>
          <p:cNvSpPr/>
          <p:nvPr userDrawn="1"/>
        </p:nvSpPr>
        <p:spPr>
          <a:xfrm>
            <a:off x="0" y="1930400"/>
            <a:ext cx="9144000" cy="109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0" name="object 3"/>
          <p:cNvSpPr/>
          <p:nvPr userDrawn="1"/>
        </p:nvSpPr>
        <p:spPr>
          <a:xfrm>
            <a:off x="7014208" y="691684"/>
            <a:ext cx="2132332" cy="75611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700" b="1" dirty="0">
                <a:solidFill>
                  <a:prstClr val="white"/>
                </a:solidFill>
                <a:cs typeface="Calibri" panose="020F0502020204030204" pitchFamily="34" charset="0"/>
              </a:rPr>
              <a:t>VA Community </a:t>
            </a:r>
            <a:br>
              <a:rPr lang="en-US" sz="1700" b="1" dirty="0">
                <a:solidFill>
                  <a:prstClr val="white"/>
                </a:solidFill>
                <a:cs typeface="Calibri" panose="020F0502020204030204" pitchFamily="34" charset="0"/>
              </a:rPr>
            </a:br>
            <a:r>
              <a:rPr lang="en-US" sz="1700" b="1" dirty="0">
                <a:solidFill>
                  <a:prstClr val="white"/>
                </a:solidFill>
                <a:cs typeface="Calibri" panose="020F0502020204030204" pitchFamily="34" charset="0"/>
              </a:rPr>
              <a:t>Care Network</a:t>
            </a:r>
            <a:endParaRPr sz="1700" b="1" dirty="0">
              <a:solidFill>
                <a:prstClr val="white"/>
              </a:solidFill>
              <a:cs typeface="Calibri" panose="020F0502020204030204" pitchFamily="34" charset="0"/>
            </a:endParaRPr>
          </a:p>
        </p:txBody>
      </p:sp>
      <p:pic>
        <p:nvPicPr>
          <p:cNvPr id="10"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86627" y="234988"/>
            <a:ext cx="2329573" cy="1520145"/>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76023311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a:xfrm>
            <a:off x="285750" y="7386866"/>
            <a:ext cx="2057400" cy="365125"/>
          </a:xfrm>
          <a:prstGeom prst="rect">
            <a:avLst/>
          </a:prstGeom>
        </p:spPr>
        <p:txBody>
          <a:bodyPr/>
          <a:lstStyle/>
          <a:p>
            <a:endParaRPr lang="en-US" dirty="0">
              <a:solidFill>
                <a:srgbClr val="53565A"/>
              </a:solidFill>
            </a:endParaRPr>
          </a:p>
        </p:txBody>
      </p:sp>
    </p:spTree>
    <p:custDataLst>
      <p:tags r:id="rId1"/>
    </p:custDataLst>
    <p:extLst>
      <p:ext uri="{BB962C8B-B14F-4D97-AF65-F5344CB8AC3E}">
        <p14:creationId xmlns:p14="http://schemas.microsoft.com/office/powerpoint/2010/main" val="355225449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4"/>
          <p:cNvSpPr>
            <a:spLocks noGrp="1"/>
          </p:cNvSpPr>
          <p:nvPr>
            <p:ph type="ftr" sz="quarter" idx="3"/>
          </p:nvPr>
        </p:nvSpPr>
        <p:spPr bwMode="gray">
          <a:xfrm>
            <a:off x="2977072" y="6681876"/>
            <a:ext cx="5510212" cy="107722"/>
          </a:xfrm>
          <a:prstGeom prst="rect">
            <a:avLst/>
          </a:prstGeom>
        </p:spPr>
        <p:txBody>
          <a:bodyPr vert="horz" lIns="0" tIns="0" rIns="0" bIns="0" rtlCol="0" anchor="ctr">
            <a:spAutoFit/>
          </a:bodyPr>
          <a:lstStyle>
            <a:lvl1pPr algn="ctr">
              <a:defRPr sz="700">
                <a:solidFill>
                  <a:schemeClr val="tx1">
                    <a:tint val="75000"/>
                  </a:schemeClr>
                </a:solidFill>
              </a:defRPr>
            </a:lvl1pPr>
          </a:lstStyle>
          <a:p>
            <a:pPr algn="r"/>
            <a:r>
              <a:rPr lang="en-US">
                <a:solidFill>
                  <a:srgbClr val="53565A">
                    <a:tint val="75000"/>
                  </a:srgbClr>
                </a:solidFill>
              </a:rPr>
              <a:t>Users are responsible for ensuring they work from the latest approved version. This document was last modified: 11/27/2019</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1356132371"/>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type="title" preserve="1">
  <p:cSld name="Title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9" y="1966926"/>
            <a:ext cx="9144000" cy="4557713"/>
          </a:xfrm>
          <a:prstGeom prst="rect">
            <a:avLst/>
          </a:prstGeom>
        </p:spPr>
      </p:pic>
      <p:sp>
        <p:nvSpPr>
          <p:cNvPr id="2" name="Title 1"/>
          <p:cNvSpPr>
            <a:spLocks noGrp="1"/>
          </p:cNvSpPr>
          <p:nvPr>
            <p:ph type="ctrTitle"/>
          </p:nvPr>
        </p:nvSpPr>
        <p:spPr>
          <a:xfrm>
            <a:off x="998290" y="1663282"/>
            <a:ext cx="8204433" cy="704850"/>
          </a:xfrm>
        </p:spPr>
        <p:txBody>
          <a:bodyPr>
            <a:noAutofit/>
          </a:bodyPr>
          <a:lstStyle>
            <a:lvl1pPr algn="l">
              <a:defRPr sz="2800" b="0">
                <a:solidFill>
                  <a:srgbClr val="E87722"/>
                </a:solidFill>
              </a:defRPr>
            </a:lvl1pPr>
          </a:lstStyle>
          <a:p>
            <a:r>
              <a:rPr lang="en-US"/>
              <a:t>Click to edit Master title style</a:t>
            </a:r>
            <a:endParaRPr lang="en-US" dirty="0"/>
          </a:p>
        </p:txBody>
      </p:sp>
      <p:sp>
        <p:nvSpPr>
          <p:cNvPr id="3" name="Subtitle 2"/>
          <p:cNvSpPr>
            <a:spLocks noGrp="1"/>
          </p:cNvSpPr>
          <p:nvPr>
            <p:ph type="subTitle" idx="1"/>
          </p:nvPr>
        </p:nvSpPr>
        <p:spPr>
          <a:xfrm>
            <a:off x="1006679" y="2694769"/>
            <a:ext cx="3741490" cy="546100"/>
          </a:xfrm>
        </p:spPr>
        <p:txBody>
          <a:bodyPr>
            <a:no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userDrawn="1"/>
        </p:nvCxnSpPr>
        <p:spPr>
          <a:xfrm>
            <a:off x="989901" y="2513181"/>
            <a:ext cx="3833769" cy="0"/>
          </a:xfrm>
          <a:prstGeom prst="line">
            <a:avLst/>
          </a:prstGeom>
          <a:ln w="12700">
            <a:solidFill>
              <a:srgbClr val="E87722"/>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75993366"/>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5" name="Content Placeholder 2"/>
          <p:cNvSpPr>
            <a:spLocks noGrp="1"/>
          </p:cNvSpPr>
          <p:nvPr>
            <p:ph idx="1"/>
          </p:nvPr>
        </p:nvSpPr>
        <p:spPr>
          <a:xfrm>
            <a:off x="528506" y="987552"/>
            <a:ext cx="8053432" cy="5120640"/>
          </a:xfrm>
        </p:spPr>
        <p:txBody>
          <a:bodyPr/>
          <a:lstStyle>
            <a:lvl1pPr marL="457200" indent="-342900" algn="l" defTabSz="914400" rtl="0" eaLnBrk="1" latinLnBrk="0" hangingPunct="1">
              <a:lnSpc>
                <a:spcPct val="95000"/>
              </a:lnSpc>
              <a:spcBef>
                <a:spcPts val="0"/>
              </a:spcBef>
              <a:spcAft>
                <a:spcPts val="600"/>
              </a:spcAft>
              <a:buClr>
                <a:srgbClr val="E87722"/>
              </a:buClr>
              <a:buFont typeface="Wingdings" panose="05000000000000000000" pitchFamily="2" charset="2"/>
              <a:buChar char="§"/>
              <a:defRPr sz="2000"/>
            </a:lvl1pPr>
            <a:lvl2pPr marL="400050" indent="-171450">
              <a:buFont typeface="Wingdings" panose="05000000000000000000" pitchFamily="2" charset="2"/>
              <a:buChar char="§"/>
              <a:defRPr sz="2000"/>
            </a:lvl2pPr>
            <a:lvl3pPr marL="571500" indent="-114300">
              <a:buFont typeface="Wingdings" panose="05000000000000000000" pitchFamily="2" charset="2"/>
              <a:buChar char="§"/>
              <a:defRPr sz="2000"/>
            </a:lvl3pPr>
            <a:lvl4pPr marL="857250" indent="-168275">
              <a:buFont typeface="Wingdings" panose="05000000000000000000" pitchFamily="2" charset="2"/>
              <a:buChar char="§"/>
              <a:defRPr sz="2000"/>
            </a:lvl4pPr>
            <a:lvl5pPr marL="914400" indent="0" algn="l">
              <a:buFontTx/>
              <a:buNone/>
              <a:defRPr sz="2000"/>
            </a:lvl5pPr>
          </a:lstStyle>
          <a:p>
            <a:pPr marL="228600" lvl="0" indent="-114300" algn="l" defTabSz="914400" rtl="0" eaLnBrk="1" latinLnBrk="0" hangingPunct="1">
              <a:lnSpc>
                <a:spcPct val="95000"/>
              </a:lnSpc>
              <a:spcBef>
                <a:spcPts val="0"/>
              </a:spcBef>
              <a:spcAft>
                <a:spcPts val="600"/>
              </a:spcAft>
              <a:buClr>
                <a:srgbClr val="E87722"/>
              </a:buClr>
              <a:buFont typeface="Arial" pitchFamily="34" charset="0"/>
              <a:buChar char="•"/>
            </a:pPr>
            <a:r>
              <a:rPr lang="en-US" dirty="0"/>
              <a:t>Click to edit Master text styles</a:t>
            </a:r>
          </a:p>
        </p:txBody>
      </p:sp>
      <p:sp>
        <p:nvSpPr>
          <p:cNvPr id="6"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69131456"/>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
        <p:nvSpPr>
          <p:cNvPr id="5" name="Text Placeholder 2"/>
          <p:cNvSpPr>
            <a:spLocks noGrp="1"/>
          </p:cNvSpPr>
          <p:nvPr>
            <p:ph idx="1"/>
          </p:nvPr>
        </p:nvSpPr>
        <p:spPr>
          <a:xfrm>
            <a:off x="528506" y="987552"/>
            <a:ext cx="3672302" cy="512064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229297844"/>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Transition wave 1">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609829"/>
            <a:ext cx="9144000" cy="4557712"/>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1"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166600094"/>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Transition wav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609829"/>
            <a:ext cx="9143998" cy="4557712"/>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24805423"/>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Transition wave 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609829"/>
            <a:ext cx="9143998" cy="4557712"/>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120780415"/>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Transition wave 4">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2609829"/>
            <a:ext cx="9143998" cy="4557711"/>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954716026"/>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Transition wave 5">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 y="2609829"/>
            <a:ext cx="9143996" cy="4557711"/>
          </a:xfrm>
          <a:prstGeom prst="rect">
            <a:avLst/>
          </a:prstGeom>
        </p:spPr>
      </p:pic>
      <p:sp>
        <p:nvSpPr>
          <p:cNvPr id="10" name="Title 1"/>
          <p:cNvSpPr>
            <a:spLocks noGrp="1"/>
          </p:cNvSpPr>
          <p:nvPr>
            <p:ph type="ctrTitle"/>
          </p:nvPr>
        </p:nvSpPr>
        <p:spPr>
          <a:xfrm>
            <a:off x="946453" y="2317878"/>
            <a:ext cx="6400800" cy="970606"/>
          </a:xfrm>
        </p:spPr>
        <p:txBody>
          <a:bodyPr anchor="ctr">
            <a:noAutofit/>
          </a:bodyPr>
          <a:lstStyle>
            <a:lvl1pPr algn="l">
              <a:defRPr sz="2800" b="0">
                <a:solidFill>
                  <a:srgbClr val="E87722"/>
                </a:solidFill>
              </a:defRPr>
            </a:lvl1pPr>
          </a:lstStyle>
          <a:p>
            <a:r>
              <a:rPr lang="en-US"/>
              <a:t>Click to edit Master title style</a:t>
            </a:r>
            <a:endParaRPr lang="en-US" dirty="0"/>
          </a:p>
        </p:txBody>
      </p:sp>
      <p:sp>
        <p:nvSpPr>
          <p:cNvPr id="13" name="Subtitle 2"/>
          <p:cNvSpPr>
            <a:spLocks noGrp="1"/>
          </p:cNvSpPr>
          <p:nvPr>
            <p:ph type="subTitle" idx="1"/>
          </p:nvPr>
        </p:nvSpPr>
        <p:spPr>
          <a:xfrm>
            <a:off x="938065" y="3517085"/>
            <a:ext cx="6400800" cy="559965"/>
          </a:xfrm>
        </p:spPr>
        <p:txBody>
          <a:bodyPr>
            <a:normAutofit/>
          </a:bodyPr>
          <a:lstStyle>
            <a:lvl1pPr marL="0" indent="0" algn="l">
              <a:spcAft>
                <a:spcPts val="300"/>
              </a:spcAft>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pic>
        <p:nvPicPr>
          <p:cNvPr id="12"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952109684"/>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1_Transition wave 5">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866" y="1117558"/>
            <a:ext cx="9231134" cy="4723745"/>
          </a:xfrm>
          <a:prstGeom prst="rect">
            <a:avLst/>
          </a:prstGeom>
        </p:spPr>
      </p:pic>
      <p:sp>
        <p:nvSpPr>
          <p:cNvPr id="9" name="Slide Number Placeholder 5"/>
          <p:cNvSpPr txBox="1">
            <a:spLocks/>
          </p:cNvSpPr>
          <p:nvPr userDrawn="1"/>
        </p:nvSpPr>
        <p:spPr>
          <a:xfrm>
            <a:off x="8178800" y="657225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11" name="Title 1"/>
          <p:cNvSpPr>
            <a:spLocks noGrp="1"/>
          </p:cNvSpPr>
          <p:nvPr>
            <p:ph type="ctrTitle"/>
          </p:nvPr>
        </p:nvSpPr>
        <p:spPr>
          <a:xfrm>
            <a:off x="998290" y="1663282"/>
            <a:ext cx="8204433" cy="704850"/>
          </a:xfrm>
        </p:spPr>
        <p:txBody>
          <a:bodyPr>
            <a:noAutofit/>
          </a:bodyPr>
          <a:lstStyle>
            <a:lvl1pPr algn="l">
              <a:defRPr sz="2800" b="0">
                <a:solidFill>
                  <a:srgbClr val="E87722"/>
                </a:solidFill>
              </a:defRPr>
            </a:lvl1pPr>
          </a:lstStyle>
          <a:p>
            <a:r>
              <a:rPr lang="en-US"/>
              <a:t>Click to edit Master title style</a:t>
            </a:r>
            <a:endParaRPr lang="en-US" dirty="0"/>
          </a:p>
        </p:txBody>
      </p:sp>
      <p:cxnSp>
        <p:nvCxnSpPr>
          <p:cNvPr id="13" name="Straight Connector 12"/>
          <p:cNvCxnSpPr/>
          <p:nvPr userDrawn="1"/>
        </p:nvCxnSpPr>
        <p:spPr>
          <a:xfrm>
            <a:off x="989901" y="2513181"/>
            <a:ext cx="3833769" cy="0"/>
          </a:xfrm>
          <a:prstGeom prst="line">
            <a:avLst/>
          </a:prstGeom>
          <a:ln w="12700">
            <a:solidFill>
              <a:srgbClr val="E87722"/>
            </a:solidFill>
          </a:ln>
        </p:spPr>
        <p:style>
          <a:lnRef idx="1">
            <a:schemeClr val="accent1"/>
          </a:lnRef>
          <a:fillRef idx="0">
            <a:schemeClr val="accent1"/>
          </a:fillRef>
          <a:effectRef idx="0">
            <a:schemeClr val="accent1"/>
          </a:effectRef>
          <a:fontRef idx="minor">
            <a:schemeClr val="tx1"/>
          </a:fontRef>
        </p:style>
      </p:cxnSp>
      <p:pic>
        <p:nvPicPr>
          <p:cNvPr id="14" name="Picture 25" descr="OPTUM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96875" y="247650"/>
            <a:ext cx="1057275" cy="317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867352279"/>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Slide Number Placeholder 5"/>
          <p:cNvSpPr txBox="1">
            <a:spLocks/>
          </p:cNvSpPr>
          <p:nvPr userDrawn="1"/>
        </p:nvSpPr>
        <p:spPr>
          <a:xfrm>
            <a:off x="8178800" y="664049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7" name="object 3"/>
          <p:cNvSpPr/>
          <p:nvPr userDrawn="1"/>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650798799"/>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Walkin Business Layout">
    <p:spTree>
      <p:nvGrpSpPr>
        <p:cNvPr id="1" name=""/>
        <p:cNvGrpSpPr/>
        <p:nvPr/>
      </p:nvGrpSpPr>
      <p:grpSpPr>
        <a:xfrm>
          <a:off x="0" y="0"/>
          <a:ext cx="0" cy="0"/>
          <a:chOff x="0" y="0"/>
          <a:chExt cx="0" cy="0"/>
        </a:xfrm>
      </p:grpSpPr>
      <p:sp>
        <p:nvSpPr>
          <p:cNvPr id="5" name="Rectangle 4"/>
          <p:cNvSpPr/>
          <p:nvPr userDrawn="1"/>
        </p:nvSpPr>
        <p:spPr>
          <a:xfrm>
            <a:off x="0" y="-232"/>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pic>
        <p:nvPicPr>
          <p:cNvPr id="14" name="Picture 2" descr="C:\Users\chris_000\Desktop\OPTUM 2019\02_FEB\28-WF1111264_optumserve flag cover slide\flag 1.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4622801" y="2114550"/>
            <a:ext cx="4521200" cy="4743218"/>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p:cNvSpPr>
            <a:spLocks noGrp="1"/>
          </p:cNvSpPr>
          <p:nvPr>
            <p:ph type="ctrTitle" hasCustomPrompt="1"/>
          </p:nvPr>
        </p:nvSpPr>
        <p:spPr bwMode="gray">
          <a:xfrm>
            <a:off x="1008063" y="2114550"/>
            <a:ext cx="3563937" cy="1726189"/>
          </a:xfrm>
        </p:spPr>
        <p:txBody>
          <a:bodyPr anchor="b">
            <a:normAutofit/>
          </a:bodyPr>
          <a:lstStyle>
            <a:lvl1pPr algn="l">
              <a:lnSpc>
                <a:spcPct val="90000"/>
              </a:lnSpc>
              <a:defRPr sz="2800">
                <a:latin typeface="+mj-lt"/>
                <a:cs typeface="Calibri" panose="020F0502020204030204" pitchFamily="34" charset="0"/>
              </a:defRPr>
            </a:lvl1pPr>
          </a:lstStyle>
          <a:p>
            <a:r>
              <a:rPr lang="en-US" dirty="0"/>
              <a:t>Insightful presentation title in sentence case max 3 lines</a:t>
            </a:r>
          </a:p>
        </p:txBody>
      </p:sp>
      <p:sp>
        <p:nvSpPr>
          <p:cNvPr id="16" name="Subtitle"/>
          <p:cNvSpPr>
            <a:spLocks noGrp="1"/>
          </p:cNvSpPr>
          <p:nvPr>
            <p:ph type="subTitle" idx="1" hasCustomPrompt="1"/>
          </p:nvPr>
        </p:nvSpPr>
        <p:spPr bwMode="gray">
          <a:xfrm>
            <a:off x="1008063" y="3949700"/>
            <a:ext cx="3563937" cy="1522186"/>
          </a:xfrm>
        </p:spPr>
        <p:txBody>
          <a:bodyPr/>
          <a:lstStyle>
            <a:lvl1pPr marL="0" indent="0" algn="l">
              <a:lnSpc>
                <a:spcPct val="100000"/>
              </a:lnSpc>
              <a:spcBef>
                <a:spcPts val="0"/>
              </a:spcBef>
              <a:spcAft>
                <a:spcPts val="0"/>
              </a:spcAft>
              <a:buNone/>
              <a:defRPr sz="2000">
                <a:solidFill>
                  <a:schemeClr val="tx1"/>
                </a:solidFill>
                <a:latin typeface="+mj-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Event City or Speaker Name</a:t>
            </a:r>
          </a:p>
        </p:txBody>
      </p:sp>
      <p:sp>
        <p:nvSpPr>
          <p:cNvPr id="17" name="Date"/>
          <p:cNvSpPr>
            <a:spLocks noGrp="1"/>
          </p:cNvSpPr>
          <p:nvPr>
            <p:ph type="body" sz="quarter" idx="13" hasCustomPrompt="1"/>
          </p:nvPr>
        </p:nvSpPr>
        <p:spPr bwMode="gray">
          <a:xfrm>
            <a:off x="1008063" y="5557765"/>
            <a:ext cx="3563937" cy="702582"/>
          </a:xfrm>
        </p:spPr>
        <p:txBody>
          <a:bodyPr/>
          <a:lstStyle>
            <a:lvl1pPr>
              <a:lnSpc>
                <a:spcPct val="100000"/>
              </a:lnSpc>
              <a:spcBef>
                <a:spcPts val="0"/>
              </a:spcBef>
              <a:spcAft>
                <a:spcPts val="0"/>
              </a:spcAft>
              <a:defRPr sz="2000">
                <a:solidFill>
                  <a:schemeClr val="tx1"/>
                </a:solidFill>
                <a:latin typeface="+mj-lt"/>
                <a:cs typeface="Calibri" panose="020F0502020204030204" pitchFamily="34" charset="0"/>
              </a:defRPr>
            </a:lvl1pPr>
          </a:lstStyle>
          <a:p>
            <a:pPr lvl="0"/>
            <a:r>
              <a:rPr lang="en-US" dirty="0"/>
              <a:t>Month DD, YYYY</a:t>
            </a:r>
          </a:p>
        </p:txBody>
      </p:sp>
      <p:sp>
        <p:nvSpPr>
          <p:cNvPr id="19" name="Rectangle 18"/>
          <p:cNvSpPr/>
          <p:nvPr userDrawn="1"/>
        </p:nvSpPr>
        <p:spPr>
          <a:xfrm>
            <a:off x="0" y="1930400"/>
            <a:ext cx="9144000" cy="109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FFFFFF"/>
              </a:solidFill>
            </a:endParaRPr>
          </a:p>
        </p:txBody>
      </p:sp>
      <p:sp>
        <p:nvSpPr>
          <p:cNvPr id="20" name="object 3"/>
          <p:cNvSpPr/>
          <p:nvPr userDrawn="1"/>
        </p:nvSpPr>
        <p:spPr>
          <a:xfrm>
            <a:off x="7014208" y="691684"/>
            <a:ext cx="2132332" cy="75611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274320" tIns="0" rIns="0" bIns="0" rtlCol="0" anchor="ctr"/>
          <a:lstStyle/>
          <a:p>
            <a:pPr>
              <a:lnSpc>
                <a:spcPct val="90000"/>
              </a:lnSpc>
            </a:pPr>
            <a:r>
              <a:rPr lang="en-US" sz="1700" b="1" dirty="0">
                <a:solidFill>
                  <a:prstClr val="white"/>
                </a:solidFill>
                <a:cs typeface="Calibri" panose="020F0502020204030204" pitchFamily="34" charset="0"/>
              </a:rPr>
              <a:t>VA Community </a:t>
            </a:r>
            <a:br>
              <a:rPr lang="en-US" sz="1700" b="1" dirty="0">
                <a:solidFill>
                  <a:prstClr val="white"/>
                </a:solidFill>
                <a:cs typeface="Calibri" panose="020F0502020204030204" pitchFamily="34" charset="0"/>
              </a:rPr>
            </a:br>
            <a:r>
              <a:rPr lang="en-US" sz="1700" b="1" dirty="0">
                <a:solidFill>
                  <a:prstClr val="white"/>
                </a:solidFill>
                <a:cs typeface="Calibri" panose="020F0502020204030204" pitchFamily="34" charset="0"/>
              </a:rPr>
              <a:t>Care Network</a:t>
            </a:r>
            <a:endParaRPr sz="1700" b="1" dirty="0">
              <a:solidFill>
                <a:prstClr val="white"/>
              </a:solidFill>
              <a:cs typeface="Calibri" panose="020F0502020204030204" pitchFamily="34" charset="0"/>
            </a:endParaRPr>
          </a:p>
        </p:txBody>
      </p:sp>
      <p:pic>
        <p:nvPicPr>
          <p:cNvPr id="10"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86627" y="234988"/>
            <a:ext cx="2329573" cy="1520145"/>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74596950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a:xfrm>
            <a:off x="285750" y="7386866"/>
            <a:ext cx="2057400" cy="365125"/>
          </a:xfrm>
          <a:prstGeom prst="rect">
            <a:avLst/>
          </a:prstGeom>
        </p:spPr>
        <p:txBody>
          <a:bodyPr/>
          <a:lstStyle/>
          <a:p>
            <a:endParaRPr lang="en-US" dirty="0">
              <a:solidFill>
                <a:srgbClr val="53565A"/>
              </a:solidFill>
            </a:endParaRPr>
          </a:p>
        </p:txBody>
      </p:sp>
    </p:spTree>
    <p:custDataLst>
      <p:tags r:id="rId1"/>
    </p:custDataLst>
    <p:extLst>
      <p:ext uri="{BB962C8B-B14F-4D97-AF65-F5344CB8AC3E}">
        <p14:creationId xmlns:p14="http://schemas.microsoft.com/office/powerpoint/2010/main" val="85389171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4"/>
          <p:cNvSpPr>
            <a:spLocks noGrp="1"/>
          </p:cNvSpPr>
          <p:nvPr>
            <p:ph type="ftr" sz="quarter" idx="3"/>
          </p:nvPr>
        </p:nvSpPr>
        <p:spPr bwMode="gray">
          <a:xfrm>
            <a:off x="2977072" y="6681876"/>
            <a:ext cx="5510212" cy="107722"/>
          </a:xfrm>
          <a:prstGeom prst="rect">
            <a:avLst/>
          </a:prstGeom>
        </p:spPr>
        <p:txBody>
          <a:bodyPr vert="horz" lIns="0" tIns="0" rIns="0" bIns="0" rtlCol="0" anchor="ctr">
            <a:spAutoFit/>
          </a:bodyPr>
          <a:lstStyle>
            <a:lvl1pPr algn="ctr">
              <a:defRPr sz="700">
                <a:solidFill>
                  <a:schemeClr val="tx1">
                    <a:tint val="75000"/>
                  </a:schemeClr>
                </a:solidFill>
              </a:defRPr>
            </a:lvl1pPr>
          </a:lstStyle>
          <a:p>
            <a:pPr algn="r"/>
            <a:r>
              <a:rPr lang="en-US">
                <a:solidFill>
                  <a:srgbClr val="53565A">
                    <a:tint val="75000"/>
                  </a:srgbClr>
                </a:solidFill>
              </a:rPr>
              <a:t>Users are responsible for ensuring they work from the latest approved version. This document was last modified: 11/27/2019</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37974157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34" Type="http://schemas.openxmlformats.org/officeDocument/2006/relationships/theme" Target="../theme/theme2.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29" Type="http://schemas.openxmlformats.org/officeDocument/2006/relationships/slideLayout" Target="../slideLayouts/slideLayout46.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slideLayout" Target="../slideLayouts/slideLayout49.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36" Type="http://schemas.openxmlformats.org/officeDocument/2006/relationships/image" Target="../media/image13.png"/><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slideLayout" Target="../slideLayouts/slideLayout48.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tags" Target="../tags/tag20.xml"/><Relationship Id="rId8"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34" Type="http://schemas.openxmlformats.org/officeDocument/2006/relationships/tags" Target="../tags/tag54.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33" Type="http://schemas.openxmlformats.org/officeDocument/2006/relationships/theme" Target="../theme/theme3.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29" Type="http://schemas.openxmlformats.org/officeDocument/2006/relationships/slideLayout" Target="../slideLayouts/slideLayout79.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32" Type="http://schemas.openxmlformats.org/officeDocument/2006/relationships/slideLayout" Target="../slideLayouts/slideLayout82.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31" Type="http://schemas.openxmlformats.org/officeDocument/2006/relationships/slideLayout" Target="../slideLayouts/slideLayout81.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 Id="rId30" Type="http://schemas.openxmlformats.org/officeDocument/2006/relationships/slideLayout" Target="../slideLayouts/slideLayout80.xml"/><Relationship Id="rId35" Type="http://schemas.openxmlformats.org/officeDocument/2006/relationships/image" Target="../media/image13.png"/><Relationship Id="rId8"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slideLayout" Target="../slideLayouts/slideLayout108.xml"/><Relationship Id="rId3" Type="http://schemas.openxmlformats.org/officeDocument/2006/relationships/slideLayout" Target="../slideLayouts/slideLayout85.xml"/><Relationship Id="rId21" Type="http://schemas.openxmlformats.org/officeDocument/2006/relationships/slideLayout" Target="../slideLayouts/slideLayout103.xml"/><Relationship Id="rId34" Type="http://schemas.openxmlformats.org/officeDocument/2006/relationships/theme" Target="../theme/theme4.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33" Type="http://schemas.openxmlformats.org/officeDocument/2006/relationships/slideLayout" Target="../slideLayouts/slideLayout115.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29" Type="http://schemas.openxmlformats.org/officeDocument/2006/relationships/slideLayout" Target="../slideLayouts/slideLayout111.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32" Type="http://schemas.openxmlformats.org/officeDocument/2006/relationships/slideLayout" Target="../slideLayouts/slideLayout114.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36" Type="http://schemas.openxmlformats.org/officeDocument/2006/relationships/image" Target="../media/image13.png"/><Relationship Id="rId10" Type="http://schemas.openxmlformats.org/officeDocument/2006/relationships/slideLayout" Target="../slideLayouts/slideLayout92.xml"/><Relationship Id="rId19" Type="http://schemas.openxmlformats.org/officeDocument/2006/relationships/slideLayout" Target="../slideLayouts/slideLayout101.xml"/><Relationship Id="rId31" Type="http://schemas.openxmlformats.org/officeDocument/2006/relationships/slideLayout" Target="../slideLayouts/slideLayout113.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 Id="rId35" Type="http://schemas.openxmlformats.org/officeDocument/2006/relationships/tags" Target="../tags/tag87.xml"/><Relationship Id="rId8" Type="http://schemas.openxmlformats.org/officeDocument/2006/relationships/slideLayout" Target="../slideLayouts/slideLayout9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theme" Target="../theme/theme5.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2" Type="http://schemas.openxmlformats.org/officeDocument/2006/relationships/slideLayout" Target="../slideLayouts/slideLayout117.xml"/><Relationship Id="rId16" Type="http://schemas.openxmlformats.org/officeDocument/2006/relationships/image" Target="../media/image2.png"/><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image" Target="../media/image1.png"/><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tags" Target="../tags/tag121.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40.xml"/><Relationship Id="rId18" Type="http://schemas.openxmlformats.org/officeDocument/2006/relationships/slideLayout" Target="../slideLayouts/slideLayout145.xml"/><Relationship Id="rId26" Type="http://schemas.openxmlformats.org/officeDocument/2006/relationships/slideLayout" Target="../slideLayouts/slideLayout153.xml"/><Relationship Id="rId3" Type="http://schemas.openxmlformats.org/officeDocument/2006/relationships/slideLayout" Target="../slideLayouts/slideLayout130.xml"/><Relationship Id="rId21" Type="http://schemas.openxmlformats.org/officeDocument/2006/relationships/slideLayout" Target="../slideLayouts/slideLayout148.xml"/><Relationship Id="rId34" Type="http://schemas.openxmlformats.org/officeDocument/2006/relationships/theme" Target="../theme/theme6.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slideLayout" Target="../slideLayouts/slideLayout144.xml"/><Relationship Id="rId25" Type="http://schemas.openxmlformats.org/officeDocument/2006/relationships/slideLayout" Target="../slideLayouts/slideLayout152.xml"/><Relationship Id="rId33" Type="http://schemas.openxmlformats.org/officeDocument/2006/relationships/slideLayout" Target="../slideLayouts/slideLayout160.xml"/><Relationship Id="rId2" Type="http://schemas.openxmlformats.org/officeDocument/2006/relationships/slideLayout" Target="../slideLayouts/slideLayout129.xml"/><Relationship Id="rId16" Type="http://schemas.openxmlformats.org/officeDocument/2006/relationships/slideLayout" Target="../slideLayouts/slideLayout143.xml"/><Relationship Id="rId20" Type="http://schemas.openxmlformats.org/officeDocument/2006/relationships/slideLayout" Target="../slideLayouts/slideLayout147.xml"/><Relationship Id="rId29" Type="http://schemas.openxmlformats.org/officeDocument/2006/relationships/slideLayout" Target="../slideLayouts/slideLayout156.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24" Type="http://schemas.openxmlformats.org/officeDocument/2006/relationships/slideLayout" Target="../slideLayouts/slideLayout151.xml"/><Relationship Id="rId32" Type="http://schemas.openxmlformats.org/officeDocument/2006/relationships/slideLayout" Target="../slideLayouts/slideLayout159.xml"/><Relationship Id="rId5" Type="http://schemas.openxmlformats.org/officeDocument/2006/relationships/slideLayout" Target="../slideLayouts/slideLayout132.xml"/><Relationship Id="rId15" Type="http://schemas.openxmlformats.org/officeDocument/2006/relationships/slideLayout" Target="../slideLayouts/slideLayout142.xml"/><Relationship Id="rId23" Type="http://schemas.openxmlformats.org/officeDocument/2006/relationships/slideLayout" Target="../slideLayouts/slideLayout150.xml"/><Relationship Id="rId28" Type="http://schemas.openxmlformats.org/officeDocument/2006/relationships/slideLayout" Target="../slideLayouts/slideLayout155.xml"/><Relationship Id="rId36" Type="http://schemas.openxmlformats.org/officeDocument/2006/relationships/image" Target="../media/image13.png"/><Relationship Id="rId10" Type="http://schemas.openxmlformats.org/officeDocument/2006/relationships/slideLayout" Target="../slideLayouts/slideLayout137.xml"/><Relationship Id="rId19" Type="http://schemas.openxmlformats.org/officeDocument/2006/relationships/slideLayout" Target="../slideLayouts/slideLayout146.xml"/><Relationship Id="rId31" Type="http://schemas.openxmlformats.org/officeDocument/2006/relationships/slideLayout" Target="../slideLayouts/slideLayout158.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 Id="rId22" Type="http://schemas.openxmlformats.org/officeDocument/2006/relationships/slideLayout" Target="../slideLayouts/slideLayout149.xml"/><Relationship Id="rId27" Type="http://schemas.openxmlformats.org/officeDocument/2006/relationships/slideLayout" Target="../slideLayouts/slideLayout154.xml"/><Relationship Id="rId30" Type="http://schemas.openxmlformats.org/officeDocument/2006/relationships/slideLayout" Target="../slideLayouts/slideLayout157.xml"/><Relationship Id="rId35" Type="http://schemas.openxmlformats.org/officeDocument/2006/relationships/tags" Target="../tags/tag134.xml"/><Relationship Id="rId8" Type="http://schemas.openxmlformats.org/officeDocument/2006/relationships/slideLayout" Target="../slideLayouts/slideLayout13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image" Target="../media/image2.png"/><Relationship Id="rId2" Type="http://schemas.openxmlformats.org/officeDocument/2006/relationships/slideLayout" Target="../slideLayouts/slideLayout162.xml"/><Relationship Id="rId16" Type="http://schemas.openxmlformats.org/officeDocument/2006/relationships/image" Target="../media/image1.png"/><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tags" Target="../tags/tag168.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81.xml"/><Relationship Id="rId13" Type="http://schemas.openxmlformats.org/officeDocument/2006/relationships/slideLayout" Target="../slideLayouts/slideLayout186.xml"/><Relationship Id="rId3" Type="http://schemas.openxmlformats.org/officeDocument/2006/relationships/slideLayout" Target="../slideLayouts/slideLayout176.xml"/><Relationship Id="rId7" Type="http://schemas.openxmlformats.org/officeDocument/2006/relationships/slideLayout" Target="../slideLayouts/slideLayout180.xml"/><Relationship Id="rId12" Type="http://schemas.openxmlformats.org/officeDocument/2006/relationships/slideLayout" Target="../slideLayouts/slideLayout185.xml"/><Relationship Id="rId2" Type="http://schemas.openxmlformats.org/officeDocument/2006/relationships/slideLayout" Target="../slideLayouts/slideLayout175.xml"/><Relationship Id="rId1" Type="http://schemas.openxmlformats.org/officeDocument/2006/relationships/slideLayout" Target="../slideLayouts/slideLayout174.xml"/><Relationship Id="rId6" Type="http://schemas.openxmlformats.org/officeDocument/2006/relationships/slideLayout" Target="../slideLayouts/slideLayout179.xml"/><Relationship Id="rId11" Type="http://schemas.openxmlformats.org/officeDocument/2006/relationships/slideLayout" Target="../slideLayouts/slideLayout184.xml"/><Relationship Id="rId5" Type="http://schemas.openxmlformats.org/officeDocument/2006/relationships/slideLayout" Target="../slideLayouts/slideLayout178.xml"/><Relationship Id="rId15" Type="http://schemas.openxmlformats.org/officeDocument/2006/relationships/tags" Target="../tags/tag182.xml"/><Relationship Id="rId10" Type="http://schemas.openxmlformats.org/officeDocument/2006/relationships/slideLayout" Target="../slideLayouts/slideLayout183.xml"/><Relationship Id="rId4" Type="http://schemas.openxmlformats.org/officeDocument/2006/relationships/slideLayout" Target="../slideLayouts/slideLayout177.xml"/><Relationship Id="rId9" Type="http://schemas.openxmlformats.org/officeDocument/2006/relationships/slideLayout" Target="../slideLayouts/slideLayout182.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528506" y="987552"/>
            <a:ext cx="7929694" cy="512064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Line 9"/>
          <p:cNvSpPr>
            <a:spLocks noChangeShapeType="1"/>
          </p:cNvSpPr>
          <p:nvPr/>
        </p:nvSpPr>
        <p:spPr bwMode="auto">
          <a:xfrm flipV="1">
            <a:off x="469783" y="835939"/>
            <a:ext cx="8166217" cy="0"/>
          </a:xfrm>
          <a:prstGeom prst="line">
            <a:avLst/>
          </a:prstGeom>
          <a:noFill/>
          <a:ln w="12700">
            <a:solidFill>
              <a:srgbClr val="E87722"/>
            </a:solidFill>
            <a:round/>
            <a:headEnd/>
            <a:tailEnd/>
          </a:ln>
          <a:extLst>
            <a:ext uri="{909E8E84-426E-40DD-AFC4-6F175D3DCCD1}">
              <a14:hiddenFill xmlns:a14="http://schemas.microsoft.com/office/drawing/2010/main">
                <a:noFill/>
              </a14:hiddenFill>
            </a:ext>
          </a:extLst>
        </p:spPr>
        <p:txBody>
          <a:bodyPr wrap="none" anchor="ctr"/>
          <a:lstStyle/>
          <a:p>
            <a:endParaRPr lang="en-US" dirty="0">
              <a:solidFill>
                <a:srgbClr val="53565A"/>
              </a:solidFill>
              <a:cs typeface="Arial" pitchFamily="34" charset="0"/>
            </a:endParaRPr>
          </a:p>
        </p:txBody>
      </p:sp>
      <p:sp>
        <p:nvSpPr>
          <p:cNvPr id="11" name="Slide Number Placeholder 5"/>
          <p:cNvSpPr txBox="1">
            <a:spLocks/>
          </p:cNvSpPr>
          <p:nvPr/>
        </p:nvSpPr>
        <p:spPr>
          <a:xfrm>
            <a:off x="8178800" y="664049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14" name="object 3"/>
          <p:cNvSpPr/>
          <p:nvPr/>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pic>
        <p:nvPicPr>
          <p:cNvPr id="9" name="Picture 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9"/>
    </p:custDataLst>
    <p:extLst>
      <p:ext uri="{BB962C8B-B14F-4D97-AF65-F5344CB8AC3E}">
        <p14:creationId xmlns:p14="http://schemas.microsoft.com/office/powerpoint/2010/main" val="2582567571"/>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928" r:id="rId13"/>
    <p:sldLayoutId id="2147483977" r:id="rId14"/>
    <p:sldLayoutId id="2147484043" r:id="rId15"/>
    <p:sldLayoutId id="2147484044" r:id="rId16"/>
    <p:sldLayoutId id="2147484045" r:id="rId17"/>
  </p:sldLayoutIdLst>
  <p:transition>
    <p:fade/>
  </p:transition>
  <p:hf sldNum="0" hdr="0" dt="0"/>
  <p:txStyles>
    <p:titleStyle>
      <a:lvl1pPr algn="l" defTabSz="914400" rtl="0" eaLnBrk="1" latinLnBrk="0" hangingPunct="1">
        <a:lnSpc>
          <a:spcPct val="90000"/>
        </a:lnSpc>
        <a:spcBef>
          <a:spcPct val="0"/>
        </a:spcBef>
        <a:buNone/>
        <a:defRPr lang="en-US" sz="2800" b="0" kern="1200" dirty="0">
          <a:solidFill>
            <a:schemeClr val="tx1"/>
          </a:solidFill>
          <a:latin typeface="Arial" pitchFamily="34" charset="0"/>
          <a:ea typeface="+mj-ea"/>
          <a:cs typeface="Arial" pitchFamily="34" charset="0"/>
        </a:defRPr>
      </a:lvl1pPr>
    </p:titleStyle>
    <p:bodyStyle>
      <a:lvl1pPr marL="171450" indent="-171450" algn="l" defTabSz="914400" rtl="0" eaLnBrk="1" latinLnBrk="0" hangingPunct="1">
        <a:lnSpc>
          <a:spcPct val="95000"/>
        </a:lnSpc>
        <a:spcBef>
          <a:spcPts val="0"/>
        </a:spcBef>
        <a:spcAft>
          <a:spcPts val="600"/>
        </a:spcAft>
        <a:buClr>
          <a:srgbClr val="D45D00"/>
        </a:buClr>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400050" indent="-171450"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2pPr>
      <a:lvl3pPr marL="571500" indent="-114300" algn="l" defTabSz="914400" rtl="0" eaLnBrk="1" latinLnBrk="0" hangingPunct="1">
        <a:lnSpc>
          <a:spcPct val="95000"/>
        </a:lnSpc>
        <a:spcBef>
          <a:spcPts val="0"/>
        </a:spcBef>
        <a:spcAft>
          <a:spcPts val="600"/>
        </a:spcAft>
        <a:buClr>
          <a:schemeClr val="tx1"/>
        </a:buClr>
        <a:buFont typeface="Wingdings" panose="05000000000000000000" pitchFamily="2" charset="2"/>
        <a:buChar char="§"/>
        <a:defRPr sz="2000" kern="1200">
          <a:solidFill>
            <a:schemeClr val="tx1"/>
          </a:solidFill>
          <a:latin typeface="Arial" pitchFamily="34" charset="0"/>
          <a:ea typeface="+mn-ea"/>
          <a:cs typeface="Arial" pitchFamily="34" charset="0"/>
        </a:defRPr>
      </a:lvl3pPr>
      <a:lvl4pPr marL="857250" indent="-168275"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4pPr>
      <a:lvl5pPr marL="1028700" indent="-114300" algn="l" defTabSz="914400" rtl="0" eaLnBrk="1" latinLnBrk="0" hangingPunct="1">
        <a:lnSpc>
          <a:spcPct val="95000"/>
        </a:lnSpc>
        <a:spcBef>
          <a:spcPts val="0"/>
        </a:spcBef>
        <a:spcAft>
          <a:spcPts val="600"/>
        </a:spcAft>
        <a:buClr>
          <a:schemeClr val="tx1"/>
        </a:buClr>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71475" y="0"/>
            <a:ext cx="8486775" cy="1074058"/>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bwMode="gray">
          <a:xfrm>
            <a:off x="371475" y="1825625"/>
            <a:ext cx="8486775" cy="4074432"/>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Date Placeholder 3"/>
          <p:cNvSpPr>
            <a:spLocks noGrp="1"/>
          </p:cNvSpPr>
          <p:nvPr>
            <p:ph type="dt" sz="half" idx="2"/>
          </p:nvPr>
        </p:nvSpPr>
        <p:spPr bwMode="gray">
          <a:xfrm>
            <a:off x="285750" y="7386866"/>
            <a:ext cx="2057400" cy="365125"/>
          </a:xfrm>
          <a:prstGeom prst="rect">
            <a:avLst/>
          </a:prstGeom>
        </p:spPr>
        <p:txBody>
          <a:bodyPr vert="horz" lIns="0" tIns="0" rIns="0" bIns="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t>‹#›</a:t>
            </a:fld>
            <a:endParaRPr lang="en-US" dirty="0"/>
          </a:p>
        </p:txBody>
      </p:sp>
      <p:cxnSp>
        <p:nvCxnSpPr>
          <p:cNvPr id="8" name="Straight Connector 7"/>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EDB2CE75-020D-45A1-B141-8BC43E0F6356}"/>
              </a:ext>
            </a:extLst>
          </p:cNvPr>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A4E70631-2200-435E-8B78-C15380687CB2}"/>
              </a:ext>
            </a:extLst>
          </p:cNvPr>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7EFBD12F-70CE-4189-B019-73D6EAD2C6EA}"/>
              </a:ext>
            </a:extLst>
          </p:cNvPr>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object 3"/>
          <p:cNvSpPr/>
          <p:nvPr/>
        </p:nvSpPr>
        <p:spPr>
          <a:xfrm>
            <a:off x="6640571" y="6262080"/>
            <a:ext cx="2228850" cy="25912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lstStyle/>
          <a:p>
            <a:pPr algn="r"/>
            <a:r>
              <a:rPr lang="en-US" sz="1100" b="1" dirty="0">
                <a:solidFill>
                  <a:schemeClr val="bg1"/>
                </a:solidFill>
                <a:latin typeface="+mj-lt"/>
              </a:rPr>
              <a:t>VA Community Care Network</a:t>
            </a:r>
            <a:endParaRPr sz="1100" b="1" dirty="0">
              <a:solidFill>
                <a:schemeClr val="bg1"/>
              </a:solidFill>
              <a:latin typeface="+mj-lt"/>
            </a:endParaRPr>
          </a:p>
        </p:txBody>
      </p:sp>
      <p:pic>
        <p:nvPicPr>
          <p:cNvPr id="16" name="Picture 5"/>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5143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35"/>
    </p:custDataLst>
    <p:extLst>
      <p:ext uri="{BB962C8B-B14F-4D97-AF65-F5344CB8AC3E}">
        <p14:creationId xmlns:p14="http://schemas.microsoft.com/office/powerpoint/2010/main" val="3593203738"/>
      </p:ext>
    </p:extLst>
  </p:cSld>
  <p:clrMap bg1="lt1" tx1="dk1" bg2="lt2" tx2="dk2" accent1="accent1" accent2="accent2" accent3="accent3" accent4="accent4" accent5="accent5" accent6="accent6" hlink="hlink" folHlink="folHlink"/>
  <p:sldLayoutIdLst>
    <p:sldLayoutId id="2147483846" r:id="rId1"/>
    <p:sldLayoutId id="2147483880"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 id="2147483861" r:id="rId14"/>
    <p:sldLayoutId id="2147483862" r:id="rId15"/>
    <p:sldLayoutId id="2147483863" r:id="rId16"/>
    <p:sldLayoutId id="2147483864" r:id="rId17"/>
    <p:sldLayoutId id="2147483865" r:id="rId18"/>
    <p:sldLayoutId id="2147483866" r:id="rId19"/>
    <p:sldLayoutId id="2147483867" r:id="rId20"/>
    <p:sldLayoutId id="2147483868" r:id="rId21"/>
    <p:sldLayoutId id="2147483869" r:id="rId22"/>
    <p:sldLayoutId id="2147483870" r:id="rId23"/>
    <p:sldLayoutId id="2147483871" r:id="rId24"/>
    <p:sldLayoutId id="2147483872" r:id="rId25"/>
    <p:sldLayoutId id="2147483873" r:id="rId26"/>
    <p:sldLayoutId id="2147483874" r:id="rId27"/>
    <p:sldLayoutId id="2147483875" r:id="rId28"/>
    <p:sldLayoutId id="2147483876" r:id="rId29"/>
    <p:sldLayoutId id="2147483877" r:id="rId30"/>
    <p:sldLayoutId id="2147483878" r:id="rId31"/>
    <p:sldLayoutId id="2147483929" r:id="rId32"/>
    <p:sldLayoutId id="2147483978" r:id="rId33"/>
  </p:sldLayoutIdLst>
  <p:hf sldNum="0" hdr="0" dt="0"/>
  <p:txStyles>
    <p:titleStyle>
      <a:lvl1pPr algn="l" defTabSz="685800" rtl="0" eaLnBrk="1" latinLnBrk="0" hangingPunct="1">
        <a:lnSpc>
          <a:spcPct val="90000"/>
        </a:lnSpc>
        <a:spcBef>
          <a:spcPct val="0"/>
        </a:spcBef>
        <a:buNone/>
        <a:defRPr sz="2400" kern="1200">
          <a:solidFill>
            <a:srgbClr val="55565A"/>
          </a:solidFill>
          <a:latin typeface="+mj-lt"/>
          <a:ea typeface="+mj-ea"/>
          <a:cs typeface="+mj-cs"/>
        </a:defRPr>
      </a:lvl1pPr>
    </p:titleStyle>
    <p:bodyStyle>
      <a:lvl1pPr marL="0" indent="0" algn="l" defTabSz="685800" rtl="0" eaLnBrk="1" latinLnBrk="0" hangingPunct="1">
        <a:lnSpc>
          <a:spcPct val="95000"/>
        </a:lnSpc>
        <a:spcBef>
          <a:spcPts val="800"/>
        </a:spcBef>
        <a:spcAft>
          <a:spcPts val="450"/>
        </a:spcAft>
        <a:buFont typeface="Arial" panose="020B0604020202020204" pitchFamily="34" charset="0"/>
        <a:buChar char="​"/>
        <a:defRPr sz="1600" kern="1200">
          <a:solidFill>
            <a:schemeClr val="tx2"/>
          </a:solidFill>
          <a:latin typeface="+mn-lt"/>
          <a:ea typeface="+mn-ea"/>
          <a:cs typeface="+mn-cs"/>
        </a:defRPr>
      </a:lvl1pPr>
      <a:lvl2pPr marL="230188" indent="-230188"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3pPr>
      <a:lvl4pPr marL="398463" indent="-169863"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4pPr>
      <a:lvl5pPr marL="57150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5pPr>
      <a:lvl6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6pPr>
      <a:lvl7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7pPr>
      <a:lvl8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8pPr>
      <a:lvl9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72" pos="2862" userDrawn="1">
          <p15:clr>
            <a:srgbClr val="FDE53C"/>
          </p15:clr>
        </p15:guide>
        <p15:guide id="73" orient="horz" pos="3720" userDrawn="1">
          <p15:clr>
            <a:srgbClr val="F26B43"/>
          </p15:clr>
        </p15:guide>
        <p15:guide id="74" userDrawn="1">
          <p15:clr>
            <a:srgbClr val="F26B43"/>
          </p15:clr>
        </p15:guide>
        <p15:guide id="75" pos="5580" userDrawn="1">
          <p15:clr>
            <a:srgbClr val="F26B43"/>
          </p15:clr>
        </p15:guide>
        <p15:guide id="76" pos="192" userDrawn="1">
          <p15:clr>
            <a:srgbClr val="F26B43"/>
          </p15:clr>
        </p15:guide>
        <p15:guide id="77" orient="horz" pos="4080" userDrawn="1">
          <p15:clr>
            <a:srgbClr val="F26B43"/>
          </p15:clr>
        </p15:guide>
        <p15:guide id="78" pos="234" userDrawn="1">
          <p15:clr>
            <a:srgbClr val="F26B43"/>
          </p15:clr>
        </p15:guide>
        <p15:guide id="79" orient="horz" pos="240" userDrawn="1">
          <p15:clr>
            <a:srgbClr val="F26B43"/>
          </p15:clr>
        </p15:guide>
        <p15:guide id="80" orient="horz" pos="360" userDrawn="1">
          <p15:clr>
            <a:srgbClr val="F26B43"/>
          </p15:clr>
        </p15:guide>
        <p15:guide id="81" orient="horz" pos="696" userDrawn="1">
          <p15:clr>
            <a:srgbClr val="F26B43"/>
          </p15:clr>
        </p15:guide>
        <p15:guide id="82" orient="horz" pos="2472" userDrawn="1">
          <p15:clr>
            <a:srgbClr val="F26B43"/>
          </p15:clr>
        </p15:guide>
        <p15:guide id="83" orient="horz" pos="4224" userDrawn="1">
          <p15:clr>
            <a:srgbClr val="F26B43"/>
          </p15:clr>
        </p15:guide>
        <p15:guide id="84" pos="5544" userDrawn="1">
          <p15:clr>
            <a:srgbClr val="F26B43"/>
          </p15:clr>
        </p15:guide>
        <p15:guide id="85" pos="2898" userDrawn="1">
          <p15:clr>
            <a:srgbClr val="FDE53C"/>
          </p15:clr>
        </p15:guide>
        <p15:guide id="86" pos="2016" userDrawn="1">
          <p15:clr>
            <a:srgbClr val="F26B43"/>
          </p15:clr>
        </p15:guide>
        <p15:guide id="87" pos="3744" userDrawn="1">
          <p15:clr>
            <a:srgbClr val="F26B43"/>
          </p15:clr>
        </p15:guide>
        <p15:guide id="88" pos="1980" userDrawn="1">
          <p15:clr>
            <a:srgbClr val="F26B43"/>
          </p15:clr>
        </p15:guide>
        <p15:guide id="89" pos="3780" userDrawn="1">
          <p15:clr>
            <a:srgbClr val="F26B43"/>
          </p15:clr>
        </p15:guide>
        <p15:guide id="90" orient="horz" pos="2424" userDrawn="1">
          <p15:clr>
            <a:srgbClr val="F26B43"/>
          </p15:clr>
        </p15:guide>
        <p15:guide id="91" orient="horz" pos="115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71475" y="0"/>
            <a:ext cx="8486775" cy="1074058"/>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bwMode="gray">
          <a:xfrm>
            <a:off x="371475" y="1825625"/>
            <a:ext cx="8486775" cy="4074432"/>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Date Placeholder 3"/>
          <p:cNvSpPr>
            <a:spLocks noGrp="1"/>
          </p:cNvSpPr>
          <p:nvPr>
            <p:ph type="dt" sz="half" idx="2"/>
          </p:nvPr>
        </p:nvSpPr>
        <p:spPr bwMode="gray">
          <a:xfrm>
            <a:off x="285750" y="7386866"/>
            <a:ext cx="2057400" cy="365125"/>
          </a:xfrm>
          <a:prstGeom prst="rect">
            <a:avLst/>
          </a:prstGeom>
        </p:spPr>
        <p:txBody>
          <a:bodyPr vert="horz" lIns="0" tIns="0" rIns="0" bIns="0" rtlCol="0" anchor="ctr"/>
          <a:lstStyle>
            <a:lvl1pPr algn="l">
              <a:defRPr sz="900">
                <a:solidFill>
                  <a:schemeClr val="tx1">
                    <a:tint val="75000"/>
                  </a:schemeClr>
                </a:solidFill>
              </a:defRPr>
            </a:lvl1pPr>
          </a:lstStyle>
          <a:p>
            <a:endParaRPr lang="en-US" dirty="0">
              <a:solidFill>
                <a:srgbClr val="55565A">
                  <a:tint val="75000"/>
                </a:srgbClr>
              </a:solidFill>
            </a:endParaRPr>
          </a:p>
        </p:txBody>
      </p:sp>
      <p:sp>
        <p:nvSpPr>
          <p:cNvPr id="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cxnSp>
        <p:nvCxnSpPr>
          <p:cNvPr id="8" name="Straight Connector 7"/>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EDB2CE75-020D-45A1-B141-8BC43E0F6356}"/>
              </a:ext>
            </a:extLst>
          </p:cNvPr>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A4E70631-2200-435E-8B78-C15380687CB2}"/>
              </a:ext>
            </a:extLst>
          </p:cNvPr>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7EFBD12F-70CE-4189-B019-73D6EAD2C6EA}"/>
              </a:ext>
            </a:extLst>
          </p:cNvPr>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object 3"/>
          <p:cNvSpPr/>
          <p:nvPr/>
        </p:nvSpPr>
        <p:spPr>
          <a:xfrm>
            <a:off x="6640571" y="6262080"/>
            <a:ext cx="2228850" cy="25912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lstStyle/>
          <a:p>
            <a:pPr algn="r"/>
            <a:r>
              <a:rPr lang="en-US" sz="1100" b="1" dirty="0">
                <a:solidFill>
                  <a:srgbClr val="FFFFFF"/>
                </a:solidFill>
              </a:rPr>
              <a:t>VA Community Care Network</a:t>
            </a:r>
            <a:endParaRPr sz="1100" b="1" dirty="0">
              <a:solidFill>
                <a:srgbClr val="FFFFFF"/>
              </a:solidFill>
            </a:endParaRPr>
          </a:p>
        </p:txBody>
      </p:sp>
      <p:pic>
        <p:nvPicPr>
          <p:cNvPr id="16" name="Picture 5"/>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5143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34"/>
    </p:custDataLst>
    <p:extLst>
      <p:ext uri="{BB962C8B-B14F-4D97-AF65-F5344CB8AC3E}">
        <p14:creationId xmlns:p14="http://schemas.microsoft.com/office/powerpoint/2010/main" val="2759862637"/>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 id="2147483910" r:id="rId15"/>
    <p:sldLayoutId id="2147483911" r:id="rId16"/>
    <p:sldLayoutId id="2147483912" r:id="rId17"/>
    <p:sldLayoutId id="2147483913" r:id="rId18"/>
    <p:sldLayoutId id="2147483914" r:id="rId19"/>
    <p:sldLayoutId id="2147483915" r:id="rId20"/>
    <p:sldLayoutId id="2147483916" r:id="rId21"/>
    <p:sldLayoutId id="2147483917" r:id="rId22"/>
    <p:sldLayoutId id="2147483918" r:id="rId23"/>
    <p:sldLayoutId id="2147483919" r:id="rId24"/>
    <p:sldLayoutId id="2147483920" r:id="rId25"/>
    <p:sldLayoutId id="2147483921" r:id="rId26"/>
    <p:sldLayoutId id="2147483922" r:id="rId27"/>
    <p:sldLayoutId id="2147483923" r:id="rId28"/>
    <p:sldLayoutId id="2147483924" r:id="rId29"/>
    <p:sldLayoutId id="2147483925" r:id="rId30"/>
    <p:sldLayoutId id="2147483926" r:id="rId31"/>
    <p:sldLayoutId id="2147483927" r:id="rId32"/>
  </p:sldLayoutIdLst>
  <p:hf sldNum="0" hdr="0" dt="0"/>
  <p:txStyles>
    <p:titleStyle>
      <a:lvl1pPr algn="l" defTabSz="685800" rtl="0" eaLnBrk="1" latinLnBrk="0" hangingPunct="1">
        <a:lnSpc>
          <a:spcPct val="90000"/>
        </a:lnSpc>
        <a:spcBef>
          <a:spcPct val="0"/>
        </a:spcBef>
        <a:buNone/>
        <a:defRPr sz="2400" kern="1200">
          <a:solidFill>
            <a:srgbClr val="55565A"/>
          </a:solidFill>
          <a:latin typeface="+mj-lt"/>
          <a:ea typeface="+mj-ea"/>
          <a:cs typeface="+mj-cs"/>
        </a:defRPr>
      </a:lvl1pPr>
    </p:titleStyle>
    <p:bodyStyle>
      <a:lvl1pPr marL="0" indent="0" algn="l" defTabSz="685800" rtl="0" eaLnBrk="1" latinLnBrk="0" hangingPunct="1">
        <a:lnSpc>
          <a:spcPct val="95000"/>
        </a:lnSpc>
        <a:spcBef>
          <a:spcPts val="800"/>
        </a:spcBef>
        <a:spcAft>
          <a:spcPts val="450"/>
        </a:spcAft>
        <a:buFont typeface="Arial" panose="020B0604020202020204" pitchFamily="34" charset="0"/>
        <a:buChar char="​"/>
        <a:defRPr sz="1600" kern="1200">
          <a:solidFill>
            <a:schemeClr val="tx2"/>
          </a:solidFill>
          <a:latin typeface="+mn-lt"/>
          <a:ea typeface="+mn-ea"/>
          <a:cs typeface="+mn-cs"/>
        </a:defRPr>
      </a:lvl1pPr>
      <a:lvl2pPr marL="230188" indent="-230188"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3pPr>
      <a:lvl4pPr marL="398463" indent="-169863"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4pPr>
      <a:lvl5pPr marL="57150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5pPr>
      <a:lvl6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6pPr>
      <a:lvl7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7pPr>
      <a:lvl8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8pPr>
      <a:lvl9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72" pos="2862" userDrawn="1">
          <p15:clr>
            <a:srgbClr val="FDE53C"/>
          </p15:clr>
        </p15:guide>
        <p15:guide id="73" orient="horz" pos="3720" userDrawn="1">
          <p15:clr>
            <a:srgbClr val="F26B43"/>
          </p15:clr>
        </p15:guide>
        <p15:guide id="74" userDrawn="1">
          <p15:clr>
            <a:srgbClr val="F26B43"/>
          </p15:clr>
        </p15:guide>
        <p15:guide id="75" pos="5580" userDrawn="1">
          <p15:clr>
            <a:srgbClr val="F26B43"/>
          </p15:clr>
        </p15:guide>
        <p15:guide id="76" pos="192" userDrawn="1">
          <p15:clr>
            <a:srgbClr val="F26B43"/>
          </p15:clr>
        </p15:guide>
        <p15:guide id="77" orient="horz" pos="4080" userDrawn="1">
          <p15:clr>
            <a:srgbClr val="F26B43"/>
          </p15:clr>
        </p15:guide>
        <p15:guide id="78" pos="234" userDrawn="1">
          <p15:clr>
            <a:srgbClr val="F26B43"/>
          </p15:clr>
        </p15:guide>
        <p15:guide id="79" orient="horz" pos="240" userDrawn="1">
          <p15:clr>
            <a:srgbClr val="F26B43"/>
          </p15:clr>
        </p15:guide>
        <p15:guide id="80" orient="horz" pos="360" userDrawn="1">
          <p15:clr>
            <a:srgbClr val="F26B43"/>
          </p15:clr>
        </p15:guide>
        <p15:guide id="81" orient="horz" pos="696" userDrawn="1">
          <p15:clr>
            <a:srgbClr val="F26B43"/>
          </p15:clr>
        </p15:guide>
        <p15:guide id="82" orient="horz" pos="2472" userDrawn="1">
          <p15:clr>
            <a:srgbClr val="F26B43"/>
          </p15:clr>
        </p15:guide>
        <p15:guide id="83" orient="horz" pos="4224" userDrawn="1">
          <p15:clr>
            <a:srgbClr val="F26B43"/>
          </p15:clr>
        </p15:guide>
        <p15:guide id="84" pos="5544" userDrawn="1">
          <p15:clr>
            <a:srgbClr val="F26B43"/>
          </p15:clr>
        </p15:guide>
        <p15:guide id="85" pos="2898" userDrawn="1">
          <p15:clr>
            <a:srgbClr val="FDE53C"/>
          </p15:clr>
        </p15:guide>
        <p15:guide id="86" pos="2016" userDrawn="1">
          <p15:clr>
            <a:srgbClr val="F26B43"/>
          </p15:clr>
        </p15:guide>
        <p15:guide id="87" pos="3744" userDrawn="1">
          <p15:clr>
            <a:srgbClr val="F26B43"/>
          </p15:clr>
        </p15:guide>
        <p15:guide id="88" pos="1980" userDrawn="1">
          <p15:clr>
            <a:srgbClr val="F26B43"/>
          </p15:clr>
        </p15:guide>
        <p15:guide id="89" pos="3780" userDrawn="1">
          <p15:clr>
            <a:srgbClr val="F26B43"/>
          </p15:clr>
        </p15:guide>
        <p15:guide id="90" orient="horz" pos="2424" userDrawn="1">
          <p15:clr>
            <a:srgbClr val="F26B43"/>
          </p15:clr>
        </p15:guide>
        <p15:guide id="91" orient="horz" pos="115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71475" y="0"/>
            <a:ext cx="8486775" cy="1074058"/>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bwMode="gray">
          <a:xfrm>
            <a:off x="371475" y="1825625"/>
            <a:ext cx="8486775" cy="4074432"/>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Date Placeholder 3"/>
          <p:cNvSpPr>
            <a:spLocks noGrp="1"/>
          </p:cNvSpPr>
          <p:nvPr>
            <p:ph type="dt" sz="half" idx="2"/>
          </p:nvPr>
        </p:nvSpPr>
        <p:spPr bwMode="gray">
          <a:xfrm>
            <a:off x="285750" y="7386866"/>
            <a:ext cx="2057400" cy="365125"/>
          </a:xfrm>
          <a:prstGeom prst="rect">
            <a:avLst/>
          </a:prstGeom>
        </p:spPr>
        <p:txBody>
          <a:bodyPr vert="horz" lIns="0" tIns="0" rIns="0" bIns="0" rtlCol="0" anchor="ctr"/>
          <a:lstStyle>
            <a:lvl1pPr algn="l">
              <a:defRPr sz="900">
                <a:solidFill>
                  <a:schemeClr val="tx1">
                    <a:tint val="75000"/>
                  </a:schemeClr>
                </a:solidFill>
              </a:defRPr>
            </a:lvl1pPr>
          </a:lstStyle>
          <a:p>
            <a:endParaRPr lang="en-US" dirty="0">
              <a:solidFill>
                <a:srgbClr val="55565A">
                  <a:tint val="75000"/>
                </a:srgbClr>
              </a:solidFill>
            </a:endParaRPr>
          </a:p>
        </p:txBody>
      </p:sp>
      <p:sp>
        <p:nvSpPr>
          <p:cNvPr id="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cxnSp>
        <p:nvCxnSpPr>
          <p:cNvPr id="8" name="Straight Connector 7"/>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EDB2CE75-020D-45A1-B141-8BC43E0F6356}"/>
              </a:ext>
            </a:extLst>
          </p:cNvPr>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A4E70631-2200-435E-8B78-C15380687CB2}"/>
              </a:ext>
            </a:extLst>
          </p:cNvPr>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7EFBD12F-70CE-4189-B019-73D6EAD2C6EA}"/>
              </a:ext>
            </a:extLst>
          </p:cNvPr>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object 3"/>
          <p:cNvSpPr/>
          <p:nvPr/>
        </p:nvSpPr>
        <p:spPr>
          <a:xfrm>
            <a:off x="6640571" y="6262080"/>
            <a:ext cx="2228850" cy="259125"/>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lstStyle/>
          <a:p>
            <a:pPr algn="r"/>
            <a:r>
              <a:rPr lang="en-US" sz="1100" b="1" dirty="0">
                <a:solidFill>
                  <a:srgbClr val="FFFFFF"/>
                </a:solidFill>
              </a:rPr>
              <a:t>VA Community Care Network</a:t>
            </a:r>
            <a:endParaRPr sz="1100" b="1" dirty="0">
              <a:solidFill>
                <a:srgbClr val="FFFFFF"/>
              </a:solidFill>
            </a:endParaRPr>
          </a:p>
        </p:txBody>
      </p:sp>
      <p:pic>
        <p:nvPicPr>
          <p:cNvPr id="16" name="Picture 5"/>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5143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35"/>
    </p:custDataLst>
    <p:extLst>
      <p:ext uri="{BB962C8B-B14F-4D97-AF65-F5344CB8AC3E}">
        <p14:creationId xmlns:p14="http://schemas.microsoft.com/office/powerpoint/2010/main" val="4141425586"/>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 id="2147483947" r:id="rId17"/>
    <p:sldLayoutId id="2147483948" r:id="rId18"/>
    <p:sldLayoutId id="2147483949" r:id="rId19"/>
    <p:sldLayoutId id="2147483950" r:id="rId20"/>
    <p:sldLayoutId id="2147483951" r:id="rId21"/>
    <p:sldLayoutId id="2147483952" r:id="rId22"/>
    <p:sldLayoutId id="2147483953" r:id="rId23"/>
    <p:sldLayoutId id="2147483954" r:id="rId24"/>
    <p:sldLayoutId id="2147483955" r:id="rId25"/>
    <p:sldLayoutId id="2147483956" r:id="rId26"/>
    <p:sldLayoutId id="2147483957" r:id="rId27"/>
    <p:sldLayoutId id="2147483958" r:id="rId28"/>
    <p:sldLayoutId id="2147483959" r:id="rId29"/>
    <p:sldLayoutId id="2147483960" r:id="rId30"/>
    <p:sldLayoutId id="2147483961" r:id="rId31"/>
    <p:sldLayoutId id="2147483962" r:id="rId32"/>
    <p:sldLayoutId id="2147483963" r:id="rId33"/>
  </p:sldLayoutIdLst>
  <p:hf sldNum="0" hdr="0" dt="0"/>
  <p:txStyles>
    <p:titleStyle>
      <a:lvl1pPr algn="l" defTabSz="685800" rtl="0" eaLnBrk="1" latinLnBrk="0" hangingPunct="1">
        <a:lnSpc>
          <a:spcPct val="90000"/>
        </a:lnSpc>
        <a:spcBef>
          <a:spcPct val="0"/>
        </a:spcBef>
        <a:buNone/>
        <a:defRPr sz="2400" kern="1200">
          <a:solidFill>
            <a:srgbClr val="55565A"/>
          </a:solidFill>
          <a:latin typeface="+mj-lt"/>
          <a:ea typeface="+mj-ea"/>
          <a:cs typeface="+mj-cs"/>
        </a:defRPr>
      </a:lvl1pPr>
    </p:titleStyle>
    <p:bodyStyle>
      <a:lvl1pPr marL="0" indent="0" algn="l" defTabSz="685800" rtl="0" eaLnBrk="1" latinLnBrk="0" hangingPunct="1">
        <a:lnSpc>
          <a:spcPct val="95000"/>
        </a:lnSpc>
        <a:spcBef>
          <a:spcPts val="800"/>
        </a:spcBef>
        <a:spcAft>
          <a:spcPts val="450"/>
        </a:spcAft>
        <a:buFont typeface="Arial" panose="020B0604020202020204" pitchFamily="34" charset="0"/>
        <a:buChar char="​"/>
        <a:defRPr sz="1600" kern="1200">
          <a:solidFill>
            <a:schemeClr val="tx2"/>
          </a:solidFill>
          <a:latin typeface="+mn-lt"/>
          <a:ea typeface="+mn-ea"/>
          <a:cs typeface="+mn-cs"/>
        </a:defRPr>
      </a:lvl1pPr>
      <a:lvl2pPr marL="230188" indent="-230188"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3pPr>
      <a:lvl4pPr marL="398463" indent="-169863"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4pPr>
      <a:lvl5pPr marL="57150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5pPr>
      <a:lvl6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6pPr>
      <a:lvl7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7pPr>
      <a:lvl8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8pPr>
      <a:lvl9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72" pos="2862" userDrawn="1">
          <p15:clr>
            <a:srgbClr val="FDE53C"/>
          </p15:clr>
        </p15:guide>
        <p15:guide id="73" orient="horz" pos="3720" userDrawn="1">
          <p15:clr>
            <a:srgbClr val="F26B43"/>
          </p15:clr>
        </p15:guide>
        <p15:guide id="74" userDrawn="1">
          <p15:clr>
            <a:srgbClr val="F26B43"/>
          </p15:clr>
        </p15:guide>
        <p15:guide id="75" pos="5580" userDrawn="1">
          <p15:clr>
            <a:srgbClr val="F26B43"/>
          </p15:clr>
        </p15:guide>
        <p15:guide id="76" pos="192" userDrawn="1">
          <p15:clr>
            <a:srgbClr val="F26B43"/>
          </p15:clr>
        </p15:guide>
        <p15:guide id="77" orient="horz" pos="4080" userDrawn="1">
          <p15:clr>
            <a:srgbClr val="F26B43"/>
          </p15:clr>
        </p15:guide>
        <p15:guide id="78" pos="234" userDrawn="1">
          <p15:clr>
            <a:srgbClr val="F26B43"/>
          </p15:clr>
        </p15:guide>
        <p15:guide id="79" orient="horz" pos="240" userDrawn="1">
          <p15:clr>
            <a:srgbClr val="F26B43"/>
          </p15:clr>
        </p15:guide>
        <p15:guide id="80" orient="horz" pos="360" userDrawn="1">
          <p15:clr>
            <a:srgbClr val="F26B43"/>
          </p15:clr>
        </p15:guide>
        <p15:guide id="81" orient="horz" pos="696" userDrawn="1">
          <p15:clr>
            <a:srgbClr val="F26B43"/>
          </p15:clr>
        </p15:guide>
        <p15:guide id="82" orient="horz" pos="2472" userDrawn="1">
          <p15:clr>
            <a:srgbClr val="F26B43"/>
          </p15:clr>
        </p15:guide>
        <p15:guide id="83" orient="horz" pos="4224" userDrawn="1">
          <p15:clr>
            <a:srgbClr val="F26B43"/>
          </p15:clr>
        </p15:guide>
        <p15:guide id="84" pos="5544" userDrawn="1">
          <p15:clr>
            <a:srgbClr val="F26B43"/>
          </p15:clr>
        </p15:guide>
        <p15:guide id="85" pos="2898" userDrawn="1">
          <p15:clr>
            <a:srgbClr val="FDE53C"/>
          </p15:clr>
        </p15:guide>
        <p15:guide id="86" pos="2016" userDrawn="1">
          <p15:clr>
            <a:srgbClr val="F26B43"/>
          </p15:clr>
        </p15:guide>
        <p15:guide id="87" pos="3744" userDrawn="1">
          <p15:clr>
            <a:srgbClr val="F26B43"/>
          </p15:clr>
        </p15:guide>
        <p15:guide id="88" pos="1980" userDrawn="1">
          <p15:clr>
            <a:srgbClr val="F26B43"/>
          </p15:clr>
        </p15:guide>
        <p15:guide id="89" pos="3780" userDrawn="1">
          <p15:clr>
            <a:srgbClr val="F26B43"/>
          </p15:clr>
        </p15:guide>
        <p15:guide id="90" orient="horz" pos="2424" userDrawn="1">
          <p15:clr>
            <a:srgbClr val="F26B43"/>
          </p15:clr>
        </p15:guide>
        <p15:guide id="91" orient="horz" pos="1152"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528506" y="987552"/>
            <a:ext cx="7929694" cy="512064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Line 9"/>
          <p:cNvSpPr>
            <a:spLocks noChangeShapeType="1"/>
          </p:cNvSpPr>
          <p:nvPr/>
        </p:nvSpPr>
        <p:spPr bwMode="auto">
          <a:xfrm flipV="1">
            <a:off x="469783" y="835939"/>
            <a:ext cx="8166217" cy="0"/>
          </a:xfrm>
          <a:prstGeom prst="line">
            <a:avLst/>
          </a:prstGeom>
          <a:noFill/>
          <a:ln w="12700">
            <a:solidFill>
              <a:srgbClr val="E87722"/>
            </a:solidFill>
            <a:round/>
            <a:headEnd/>
            <a:tailEnd/>
          </a:ln>
          <a:extLst>
            <a:ext uri="{909E8E84-426E-40DD-AFC4-6F175D3DCCD1}">
              <a14:hiddenFill xmlns:a14="http://schemas.microsoft.com/office/drawing/2010/main">
                <a:noFill/>
              </a14:hiddenFill>
            </a:ext>
          </a:extLst>
        </p:spPr>
        <p:txBody>
          <a:bodyPr wrap="none" anchor="ctr"/>
          <a:lstStyle/>
          <a:p>
            <a:endParaRPr lang="en-US" dirty="0">
              <a:solidFill>
                <a:srgbClr val="53565A"/>
              </a:solidFill>
              <a:cs typeface="Arial" pitchFamily="34" charset="0"/>
            </a:endParaRPr>
          </a:p>
        </p:txBody>
      </p:sp>
      <p:sp>
        <p:nvSpPr>
          <p:cNvPr id="11" name="Slide Number Placeholder 5"/>
          <p:cNvSpPr txBox="1">
            <a:spLocks/>
          </p:cNvSpPr>
          <p:nvPr/>
        </p:nvSpPr>
        <p:spPr>
          <a:xfrm>
            <a:off x="8178800" y="664049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14" name="object 3"/>
          <p:cNvSpPr/>
          <p:nvPr/>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pic>
        <p:nvPicPr>
          <p:cNvPr id="9"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4"/>
    </p:custDataLst>
    <p:extLst>
      <p:ext uri="{BB962C8B-B14F-4D97-AF65-F5344CB8AC3E}">
        <p14:creationId xmlns:p14="http://schemas.microsoft.com/office/powerpoint/2010/main" val="1742898259"/>
      </p:ext>
    </p:extLst>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Lst>
  <p:transition>
    <p:fade/>
  </p:transition>
  <p:hf sldNum="0" hdr="0" dt="0"/>
  <p:txStyles>
    <p:titleStyle>
      <a:lvl1pPr algn="l" defTabSz="914400" rtl="0" eaLnBrk="1" latinLnBrk="0" hangingPunct="1">
        <a:lnSpc>
          <a:spcPct val="90000"/>
        </a:lnSpc>
        <a:spcBef>
          <a:spcPct val="0"/>
        </a:spcBef>
        <a:buNone/>
        <a:defRPr lang="en-US" sz="2800" b="0" kern="1200" dirty="0">
          <a:solidFill>
            <a:schemeClr val="tx1"/>
          </a:solidFill>
          <a:latin typeface="Arial" pitchFamily="34" charset="0"/>
          <a:ea typeface="+mj-ea"/>
          <a:cs typeface="Arial" pitchFamily="34" charset="0"/>
        </a:defRPr>
      </a:lvl1pPr>
    </p:titleStyle>
    <p:bodyStyle>
      <a:lvl1pPr marL="171450" indent="-171450" algn="l" defTabSz="914400" rtl="0" eaLnBrk="1" latinLnBrk="0" hangingPunct="1">
        <a:lnSpc>
          <a:spcPct val="95000"/>
        </a:lnSpc>
        <a:spcBef>
          <a:spcPts val="0"/>
        </a:spcBef>
        <a:spcAft>
          <a:spcPts val="600"/>
        </a:spcAft>
        <a:buClr>
          <a:srgbClr val="D45D00"/>
        </a:buClr>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400050" indent="-171450"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2pPr>
      <a:lvl3pPr marL="571500" indent="-114300" algn="l" defTabSz="914400" rtl="0" eaLnBrk="1" latinLnBrk="0" hangingPunct="1">
        <a:lnSpc>
          <a:spcPct val="95000"/>
        </a:lnSpc>
        <a:spcBef>
          <a:spcPts val="0"/>
        </a:spcBef>
        <a:spcAft>
          <a:spcPts val="600"/>
        </a:spcAft>
        <a:buClr>
          <a:schemeClr val="tx1"/>
        </a:buClr>
        <a:buFont typeface="Wingdings" panose="05000000000000000000" pitchFamily="2" charset="2"/>
        <a:buChar char="§"/>
        <a:defRPr sz="2000" kern="1200">
          <a:solidFill>
            <a:schemeClr val="tx1"/>
          </a:solidFill>
          <a:latin typeface="Arial" pitchFamily="34" charset="0"/>
          <a:ea typeface="+mn-ea"/>
          <a:cs typeface="Arial" pitchFamily="34" charset="0"/>
        </a:defRPr>
      </a:lvl3pPr>
      <a:lvl4pPr marL="857250" indent="-168275"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4pPr>
      <a:lvl5pPr marL="1028700" indent="-114300" algn="l" defTabSz="914400" rtl="0" eaLnBrk="1" latinLnBrk="0" hangingPunct="1">
        <a:lnSpc>
          <a:spcPct val="95000"/>
        </a:lnSpc>
        <a:spcBef>
          <a:spcPts val="0"/>
        </a:spcBef>
        <a:spcAft>
          <a:spcPts val="600"/>
        </a:spcAft>
        <a:buClr>
          <a:schemeClr val="tx1"/>
        </a:buClr>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71475" y="0"/>
            <a:ext cx="8486775" cy="1074058"/>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bwMode="gray">
          <a:xfrm>
            <a:off x="371475" y="1825625"/>
            <a:ext cx="8486775" cy="4074432"/>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Date Placeholder 3"/>
          <p:cNvSpPr>
            <a:spLocks noGrp="1"/>
          </p:cNvSpPr>
          <p:nvPr>
            <p:ph type="dt" sz="half" idx="2"/>
          </p:nvPr>
        </p:nvSpPr>
        <p:spPr bwMode="gray">
          <a:xfrm>
            <a:off x="285750" y="7386866"/>
            <a:ext cx="2057400" cy="365125"/>
          </a:xfrm>
          <a:prstGeom prst="rect">
            <a:avLst/>
          </a:prstGeom>
        </p:spPr>
        <p:txBody>
          <a:bodyPr vert="horz" lIns="0" tIns="0" rIns="0" bIns="0" rtlCol="0" anchor="ctr"/>
          <a:lstStyle>
            <a:lvl1pPr algn="l">
              <a:defRPr sz="900">
                <a:solidFill>
                  <a:schemeClr val="tx1">
                    <a:tint val="75000"/>
                  </a:schemeClr>
                </a:solidFill>
              </a:defRPr>
            </a:lvl1pPr>
          </a:lstStyle>
          <a:p>
            <a:endParaRPr lang="en-US" dirty="0">
              <a:solidFill>
                <a:srgbClr val="55565A">
                  <a:tint val="75000"/>
                </a:srgbClr>
              </a:solidFill>
            </a:endParaRPr>
          </a:p>
        </p:txBody>
      </p:sp>
      <p:sp>
        <p:nvSpPr>
          <p:cNvPr id="6" name="Slide Number Placeholder 5"/>
          <p:cNvSpPr>
            <a:spLocks noGrp="1"/>
          </p:cNvSpPr>
          <p:nvPr>
            <p:ph type="sldNum" sz="quarter" idx="4"/>
          </p:nvPr>
        </p:nvSpPr>
        <p:spPr bwMode="gray">
          <a:xfrm>
            <a:off x="8455025" y="6486983"/>
            <a:ext cx="406854" cy="365125"/>
          </a:xfrm>
          <a:prstGeom prst="rect">
            <a:avLst/>
          </a:prstGeom>
        </p:spPr>
        <p:txBody>
          <a:bodyPr vert="horz" lIns="0" tIns="0" rIns="0" bIns="0" rtlCol="0" anchor="ctr"/>
          <a:lstStyle>
            <a:lvl1pPr algn="r">
              <a:defRPr sz="900">
                <a:solidFill>
                  <a:schemeClr val="tx1">
                    <a:tint val="75000"/>
                  </a:schemeClr>
                </a:solidFill>
              </a:defRPr>
            </a:lvl1p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cxnSp>
        <p:nvCxnSpPr>
          <p:cNvPr id="8" name="Straight Connector 7"/>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EDB2CE75-020D-45A1-B141-8BC43E0F6356}"/>
              </a:ext>
            </a:extLst>
          </p:cNvPr>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A4E70631-2200-435E-8B78-C15380687CB2}"/>
              </a:ext>
            </a:extLst>
          </p:cNvPr>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7EFBD12F-70CE-4189-B019-73D6EAD2C6EA}"/>
              </a:ext>
            </a:extLst>
          </p:cNvPr>
          <p:cNvCxnSpPr>
            <a:cxnSpLocks/>
          </p:cNvCxnSpPr>
          <p:nvPr/>
        </p:nvCxnSpPr>
        <p:spPr bwMode="gray">
          <a:xfrm>
            <a:off x="342900" y="1100666"/>
            <a:ext cx="85153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object 3"/>
          <p:cNvSpPr/>
          <p:nvPr/>
        </p:nvSpPr>
        <p:spPr>
          <a:xfrm>
            <a:off x="6640571" y="6320334"/>
            <a:ext cx="2217679" cy="200872"/>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lstStyle/>
          <a:p>
            <a:pPr algn="r"/>
            <a:r>
              <a:rPr lang="en-US" sz="1100" b="1" dirty="0">
                <a:solidFill>
                  <a:srgbClr val="FFFFFF"/>
                </a:solidFill>
              </a:rPr>
              <a:t>VA Community Care Network</a:t>
            </a:r>
            <a:endParaRPr sz="1100" b="1" dirty="0">
              <a:solidFill>
                <a:srgbClr val="FFFFFF"/>
              </a:solidFill>
            </a:endParaRPr>
          </a:p>
        </p:txBody>
      </p:sp>
      <p:pic>
        <p:nvPicPr>
          <p:cNvPr id="16" name="Picture 5"/>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514350" y="6028651"/>
            <a:ext cx="1112544" cy="725982"/>
          </a:xfrm>
          <a:prstGeom prst="rect">
            <a:avLst/>
          </a:prstGeom>
          <a:noFill/>
          <a:ln w="9525">
            <a:noFill/>
            <a:prstDash val="dashDot"/>
            <a:miter lim="800000"/>
            <a:headEnd/>
            <a:tailEnd/>
          </a:ln>
          <a:extLst>
            <a:ext uri="{909E8E84-426E-40DD-AFC4-6F175D3DCCD1}">
              <a14:hiddenFill xmlns:a14="http://schemas.microsoft.com/office/drawing/2010/main">
                <a:solidFill>
                  <a:schemeClr val="accent1"/>
                </a:solidFill>
              </a14:hiddenFill>
            </a:ext>
          </a:extLst>
        </p:spPr>
      </p:pic>
    </p:spTree>
    <p:custDataLst>
      <p:tags r:id="rId35"/>
    </p:custDataLst>
    <p:extLst>
      <p:ext uri="{BB962C8B-B14F-4D97-AF65-F5344CB8AC3E}">
        <p14:creationId xmlns:p14="http://schemas.microsoft.com/office/powerpoint/2010/main" val="305538210"/>
      </p:ext>
    </p:extLst>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 id="2147483991" r:id="rId12"/>
    <p:sldLayoutId id="2147483992" r:id="rId13"/>
    <p:sldLayoutId id="2147483993" r:id="rId14"/>
    <p:sldLayoutId id="2147483994" r:id="rId15"/>
    <p:sldLayoutId id="2147483995" r:id="rId16"/>
    <p:sldLayoutId id="2147483996" r:id="rId17"/>
    <p:sldLayoutId id="2147483997" r:id="rId18"/>
    <p:sldLayoutId id="2147483998" r:id="rId19"/>
    <p:sldLayoutId id="2147483999" r:id="rId20"/>
    <p:sldLayoutId id="2147484000" r:id="rId21"/>
    <p:sldLayoutId id="2147484001" r:id="rId22"/>
    <p:sldLayoutId id="2147484002" r:id="rId23"/>
    <p:sldLayoutId id="2147484003" r:id="rId24"/>
    <p:sldLayoutId id="2147484004" r:id="rId25"/>
    <p:sldLayoutId id="2147484005" r:id="rId26"/>
    <p:sldLayoutId id="2147484006" r:id="rId27"/>
    <p:sldLayoutId id="2147484007" r:id="rId28"/>
    <p:sldLayoutId id="2147484008" r:id="rId29"/>
    <p:sldLayoutId id="2147484009" r:id="rId30"/>
    <p:sldLayoutId id="2147484010" r:id="rId31"/>
    <p:sldLayoutId id="2147484011" r:id="rId32"/>
    <p:sldLayoutId id="2147484012" r:id="rId33"/>
  </p:sldLayoutIdLst>
  <p:hf sldNum="0" hdr="0" dt="0"/>
  <p:txStyles>
    <p:titleStyle>
      <a:lvl1pPr algn="l" defTabSz="685800" rtl="0" eaLnBrk="1" latinLnBrk="0" hangingPunct="1">
        <a:lnSpc>
          <a:spcPct val="90000"/>
        </a:lnSpc>
        <a:spcBef>
          <a:spcPct val="0"/>
        </a:spcBef>
        <a:buNone/>
        <a:defRPr sz="2400" kern="1200">
          <a:solidFill>
            <a:srgbClr val="55565A"/>
          </a:solidFill>
          <a:latin typeface="+mj-lt"/>
          <a:ea typeface="+mj-ea"/>
          <a:cs typeface="+mj-cs"/>
        </a:defRPr>
      </a:lvl1pPr>
    </p:titleStyle>
    <p:bodyStyle>
      <a:lvl1pPr marL="0" indent="0" algn="l" defTabSz="685800" rtl="0" eaLnBrk="1" latinLnBrk="0" hangingPunct="1">
        <a:lnSpc>
          <a:spcPct val="95000"/>
        </a:lnSpc>
        <a:spcBef>
          <a:spcPts val="800"/>
        </a:spcBef>
        <a:spcAft>
          <a:spcPts val="450"/>
        </a:spcAft>
        <a:buFont typeface="Arial" panose="020B0604020202020204" pitchFamily="34" charset="0"/>
        <a:buChar char="​"/>
        <a:defRPr sz="1600" kern="1200">
          <a:solidFill>
            <a:schemeClr val="tx2"/>
          </a:solidFill>
          <a:latin typeface="+mn-lt"/>
          <a:ea typeface="+mn-ea"/>
          <a:cs typeface="+mn-cs"/>
        </a:defRPr>
      </a:lvl1pPr>
      <a:lvl2pPr marL="230188" indent="-230188"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3pPr>
      <a:lvl4pPr marL="398463" indent="-169863"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4pPr>
      <a:lvl5pPr marL="57150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5pPr>
      <a:lvl6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6pPr>
      <a:lvl7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7pPr>
      <a:lvl8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8pPr>
      <a:lvl9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72" pos="2862" userDrawn="1">
          <p15:clr>
            <a:srgbClr val="FDE53C"/>
          </p15:clr>
        </p15:guide>
        <p15:guide id="73" orient="horz" pos="3720" userDrawn="1">
          <p15:clr>
            <a:srgbClr val="F26B43"/>
          </p15:clr>
        </p15:guide>
        <p15:guide id="74" userDrawn="1">
          <p15:clr>
            <a:srgbClr val="F26B43"/>
          </p15:clr>
        </p15:guide>
        <p15:guide id="75" pos="5580" userDrawn="1">
          <p15:clr>
            <a:srgbClr val="F26B43"/>
          </p15:clr>
        </p15:guide>
        <p15:guide id="76" pos="192" userDrawn="1">
          <p15:clr>
            <a:srgbClr val="F26B43"/>
          </p15:clr>
        </p15:guide>
        <p15:guide id="77" orient="horz" pos="4080" userDrawn="1">
          <p15:clr>
            <a:srgbClr val="F26B43"/>
          </p15:clr>
        </p15:guide>
        <p15:guide id="78" pos="234" userDrawn="1">
          <p15:clr>
            <a:srgbClr val="F26B43"/>
          </p15:clr>
        </p15:guide>
        <p15:guide id="79" orient="horz" pos="240" userDrawn="1">
          <p15:clr>
            <a:srgbClr val="F26B43"/>
          </p15:clr>
        </p15:guide>
        <p15:guide id="80" orient="horz" pos="360" userDrawn="1">
          <p15:clr>
            <a:srgbClr val="F26B43"/>
          </p15:clr>
        </p15:guide>
        <p15:guide id="81" orient="horz" pos="696" userDrawn="1">
          <p15:clr>
            <a:srgbClr val="F26B43"/>
          </p15:clr>
        </p15:guide>
        <p15:guide id="82" orient="horz" pos="2472" userDrawn="1">
          <p15:clr>
            <a:srgbClr val="F26B43"/>
          </p15:clr>
        </p15:guide>
        <p15:guide id="83" orient="horz" pos="4224" userDrawn="1">
          <p15:clr>
            <a:srgbClr val="F26B43"/>
          </p15:clr>
        </p15:guide>
        <p15:guide id="84" pos="5544" userDrawn="1">
          <p15:clr>
            <a:srgbClr val="F26B43"/>
          </p15:clr>
        </p15:guide>
        <p15:guide id="85" pos="2898" userDrawn="1">
          <p15:clr>
            <a:srgbClr val="FDE53C"/>
          </p15:clr>
        </p15:guide>
        <p15:guide id="86" pos="2016" userDrawn="1">
          <p15:clr>
            <a:srgbClr val="F26B43"/>
          </p15:clr>
        </p15:guide>
        <p15:guide id="87" pos="3744" userDrawn="1">
          <p15:clr>
            <a:srgbClr val="F26B43"/>
          </p15:clr>
        </p15:guide>
        <p15:guide id="88" pos="1980" userDrawn="1">
          <p15:clr>
            <a:srgbClr val="F26B43"/>
          </p15:clr>
        </p15:guide>
        <p15:guide id="89" pos="3780" userDrawn="1">
          <p15:clr>
            <a:srgbClr val="F26B43"/>
          </p15:clr>
        </p15:guide>
        <p15:guide id="90" orient="horz" pos="2424" userDrawn="1">
          <p15:clr>
            <a:srgbClr val="F26B43"/>
          </p15:clr>
        </p15:guide>
        <p15:guide id="91" orient="horz" pos="1152"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528506" y="987552"/>
            <a:ext cx="7929694" cy="512064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Line 9"/>
          <p:cNvSpPr>
            <a:spLocks noChangeShapeType="1"/>
          </p:cNvSpPr>
          <p:nvPr/>
        </p:nvSpPr>
        <p:spPr bwMode="auto">
          <a:xfrm flipV="1">
            <a:off x="469783" y="835939"/>
            <a:ext cx="8166217" cy="0"/>
          </a:xfrm>
          <a:prstGeom prst="line">
            <a:avLst/>
          </a:prstGeom>
          <a:noFill/>
          <a:ln w="12700">
            <a:solidFill>
              <a:srgbClr val="E87722"/>
            </a:solidFill>
            <a:round/>
            <a:headEnd/>
            <a:tailEnd/>
          </a:ln>
          <a:extLst>
            <a:ext uri="{909E8E84-426E-40DD-AFC4-6F175D3DCCD1}">
              <a14:hiddenFill xmlns:a14="http://schemas.microsoft.com/office/drawing/2010/main">
                <a:noFill/>
              </a14:hiddenFill>
            </a:ext>
          </a:extLst>
        </p:spPr>
        <p:txBody>
          <a:bodyPr wrap="none" anchor="ctr"/>
          <a:lstStyle/>
          <a:p>
            <a:endParaRPr lang="en-US" dirty="0">
              <a:solidFill>
                <a:srgbClr val="53565A"/>
              </a:solidFill>
              <a:cs typeface="Arial" pitchFamily="34" charset="0"/>
            </a:endParaRPr>
          </a:p>
        </p:txBody>
      </p:sp>
      <p:sp>
        <p:nvSpPr>
          <p:cNvPr id="11" name="Slide Number Placeholder 5"/>
          <p:cNvSpPr txBox="1">
            <a:spLocks/>
          </p:cNvSpPr>
          <p:nvPr/>
        </p:nvSpPr>
        <p:spPr>
          <a:xfrm>
            <a:off x="8178800" y="664049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14" name="object 3"/>
          <p:cNvSpPr/>
          <p:nvPr/>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pic>
        <p:nvPicPr>
          <p:cNvPr id="9"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2262" y="6549195"/>
            <a:ext cx="1093736" cy="26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252262" y="6262080"/>
            <a:ext cx="719137" cy="3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5"/>
    </p:custDataLst>
    <p:extLst>
      <p:ext uri="{BB962C8B-B14F-4D97-AF65-F5344CB8AC3E}">
        <p14:creationId xmlns:p14="http://schemas.microsoft.com/office/powerpoint/2010/main" val="1104052958"/>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 id="2147484026" r:id="rId13"/>
  </p:sldLayoutIdLst>
  <p:transition>
    <p:fade/>
  </p:transition>
  <p:hf sldNum="0" hdr="0" dt="0"/>
  <p:txStyles>
    <p:titleStyle>
      <a:lvl1pPr algn="l" defTabSz="914400" rtl="0" eaLnBrk="1" latinLnBrk="0" hangingPunct="1">
        <a:lnSpc>
          <a:spcPct val="90000"/>
        </a:lnSpc>
        <a:spcBef>
          <a:spcPct val="0"/>
        </a:spcBef>
        <a:buNone/>
        <a:defRPr lang="en-US" sz="2800" b="0" kern="1200" dirty="0">
          <a:solidFill>
            <a:schemeClr val="tx1"/>
          </a:solidFill>
          <a:latin typeface="Arial" pitchFamily="34" charset="0"/>
          <a:ea typeface="+mj-ea"/>
          <a:cs typeface="Arial" pitchFamily="34" charset="0"/>
        </a:defRPr>
      </a:lvl1pPr>
    </p:titleStyle>
    <p:bodyStyle>
      <a:lvl1pPr marL="171450" indent="-171450" algn="l" defTabSz="914400" rtl="0" eaLnBrk="1" latinLnBrk="0" hangingPunct="1">
        <a:lnSpc>
          <a:spcPct val="95000"/>
        </a:lnSpc>
        <a:spcBef>
          <a:spcPts val="0"/>
        </a:spcBef>
        <a:spcAft>
          <a:spcPts val="600"/>
        </a:spcAft>
        <a:buClr>
          <a:srgbClr val="D45D00"/>
        </a:buClr>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400050" indent="-171450"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2pPr>
      <a:lvl3pPr marL="571500" indent="-114300" algn="l" defTabSz="914400" rtl="0" eaLnBrk="1" latinLnBrk="0" hangingPunct="1">
        <a:lnSpc>
          <a:spcPct val="95000"/>
        </a:lnSpc>
        <a:spcBef>
          <a:spcPts val="0"/>
        </a:spcBef>
        <a:spcAft>
          <a:spcPts val="600"/>
        </a:spcAft>
        <a:buClr>
          <a:schemeClr val="tx1"/>
        </a:buClr>
        <a:buFont typeface="Wingdings" panose="05000000000000000000" pitchFamily="2" charset="2"/>
        <a:buChar char="§"/>
        <a:defRPr sz="2000" kern="1200">
          <a:solidFill>
            <a:schemeClr val="tx1"/>
          </a:solidFill>
          <a:latin typeface="Arial" pitchFamily="34" charset="0"/>
          <a:ea typeface="+mn-ea"/>
          <a:cs typeface="Arial" pitchFamily="34" charset="0"/>
        </a:defRPr>
      </a:lvl3pPr>
      <a:lvl4pPr marL="857250" indent="-168275"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4pPr>
      <a:lvl5pPr marL="1028700" indent="-114300" algn="l" defTabSz="914400" rtl="0" eaLnBrk="1" latinLnBrk="0" hangingPunct="1">
        <a:lnSpc>
          <a:spcPct val="95000"/>
        </a:lnSpc>
        <a:spcBef>
          <a:spcPts val="0"/>
        </a:spcBef>
        <a:spcAft>
          <a:spcPts val="600"/>
        </a:spcAft>
        <a:buClr>
          <a:schemeClr val="tx1"/>
        </a:buClr>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4943" y="152400"/>
            <a:ext cx="8161057" cy="611188"/>
          </a:xfrm>
          <a:prstGeom prst="rect">
            <a:avLst/>
          </a:prstGeom>
        </p:spPr>
        <p:txBody>
          <a:bodyPr vert="horz" lIns="0" tIns="0" rIns="0" bIns="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528506" y="987552"/>
            <a:ext cx="7929694" cy="512064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Line 9"/>
          <p:cNvSpPr>
            <a:spLocks noChangeShapeType="1"/>
          </p:cNvSpPr>
          <p:nvPr/>
        </p:nvSpPr>
        <p:spPr bwMode="auto">
          <a:xfrm flipV="1">
            <a:off x="469783" y="835939"/>
            <a:ext cx="8166217" cy="0"/>
          </a:xfrm>
          <a:prstGeom prst="line">
            <a:avLst/>
          </a:prstGeom>
          <a:noFill/>
          <a:ln w="12700">
            <a:solidFill>
              <a:srgbClr val="E87722"/>
            </a:solidFill>
            <a:round/>
            <a:headEnd/>
            <a:tailEnd/>
          </a:ln>
          <a:extLst>
            <a:ext uri="{909E8E84-426E-40DD-AFC4-6F175D3DCCD1}">
              <a14:hiddenFill xmlns:a14="http://schemas.microsoft.com/office/drawing/2010/main">
                <a:noFill/>
              </a14:hiddenFill>
            </a:ext>
          </a:extLst>
        </p:spPr>
        <p:txBody>
          <a:bodyPr wrap="none" anchor="ctr"/>
          <a:lstStyle/>
          <a:p>
            <a:endParaRPr lang="en-US" dirty="0">
              <a:solidFill>
                <a:srgbClr val="53565A"/>
              </a:solidFill>
              <a:cs typeface="Arial" pitchFamily="34" charset="0"/>
            </a:endParaRPr>
          </a:p>
        </p:txBody>
      </p:sp>
      <p:sp>
        <p:nvSpPr>
          <p:cNvPr id="11" name="Slide Number Placeholder 5"/>
          <p:cNvSpPr txBox="1">
            <a:spLocks/>
          </p:cNvSpPr>
          <p:nvPr/>
        </p:nvSpPr>
        <p:spPr>
          <a:xfrm>
            <a:off x="8178800" y="6640490"/>
            <a:ext cx="457200" cy="209550"/>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14" name="object 3"/>
          <p:cNvSpPr/>
          <p:nvPr/>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spTree>
    <p:custDataLst>
      <p:tags r:id="rId15"/>
    </p:custDataLst>
    <p:extLst>
      <p:ext uri="{BB962C8B-B14F-4D97-AF65-F5344CB8AC3E}">
        <p14:creationId xmlns:p14="http://schemas.microsoft.com/office/powerpoint/2010/main" val="1458845201"/>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 id="2147484040" r:id="rId12"/>
    <p:sldLayoutId id="2147484042" r:id="rId13"/>
  </p:sldLayoutIdLst>
  <p:transition>
    <p:fade/>
  </p:transition>
  <p:hf sldNum="0" hdr="0" dt="0"/>
  <p:txStyles>
    <p:titleStyle>
      <a:lvl1pPr algn="l" defTabSz="914400" rtl="0" eaLnBrk="1" latinLnBrk="0" hangingPunct="1">
        <a:lnSpc>
          <a:spcPct val="90000"/>
        </a:lnSpc>
        <a:spcBef>
          <a:spcPct val="0"/>
        </a:spcBef>
        <a:buNone/>
        <a:defRPr lang="en-US" sz="2800" b="0" kern="1200" dirty="0">
          <a:solidFill>
            <a:schemeClr val="tx1"/>
          </a:solidFill>
          <a:latin typeface="Arial" pitchFamily="34" charset="0"/>
          <a:ea typeface="+mj-ea"/>
          <a:cs typeface="Arial" pitchFamily="34" charset="0"/>
        </a:defRPr>
      </a:lvl1pPr>
    </p:titleStyle>
    <p:bodyStyle>
      <a:lvl1pPr marL="171450" indent="-171450" algn="l" defTabSz="914400" rtl="0" eaLnBrk="1" latinLnBrk="0" hangingPunct="1">
        <a:lnSpc>
          <a:spcPct val="95000"/>
        </a:lnSpc>
        <a:spcBef>
          <a:spcPts val="0"/>
        </a:spcBef>
        <a:spcAft>
          <a:spcPts val="600"/>
        </a:spcAft>
        <a:buClr>
          <a:srgbClr val="D45D00"/>
        </a:buClr>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400050" indent="-171450"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2pPr>
      <a:lvl3pPr marL="571500" indent="-114300" algn="l" defTabSz="914400" rtl="0" eaLnBrk="1" latinLnBrk="0" hangingPunct="1">
        <a:lnSpc>
          <a:spcPct val="95000"/>
        </a:lnSpc>
        <a:spcBef>
          <a:spcPts val="0"/>
        </a:spcBef>
        <a:spcAft>
          <a:spcPts val="600"/>
        </a:spcAft>
        <a:buClr>
          <a:schemeClr val="tx1"/>
        </a:buClr>
        <a:buFont typeface="Wingdings" panose="05000000000000000000" pitchFamily="2" charset="2"/>
        <a:buChar char="§"/>
        <a:defRPr sz="2000" kern="1200">
          <a:solidFill>
            <a:schemeClr val="tx1"/>
          </a:solidFill>
          <a:latin typeface="Arial" pitchFamily="34" charset="0"/>
          <a:ea typeface="+mn-ea"/>
          <a:cs typeface="Arial" pitchFamily="34" charset="0"/>
        </a:defRPr>
      </a:lvl3pPr>
      <a:lvl4pPr marL="857250" indent="-168275"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4pPr>
      <a:lvl5pPr marL="1028700" indent="-114300" algn="l" defTabSz="914400" rtl="0" eaLnBrk="1" latinLnBrk="0" hangingPunct="1">
        <a:lnSpc>
          <a:spcPct val="95000"/>
        </a:lnSpc>
        <a:spcBef>
          <a:spcPts val="0"/>
        </a:spcBef>
        <a:spcAft>
          <a:spcPts val="600"/>
        </a:spcAft>
        <a:buClr>
          <a:schemeClr val="tx1"/>
        </a:buClr>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tags" Target="../tags/tag19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97.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198.xml"/><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199.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20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201.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26.png"/><Relationship Id="rId3" Type="http://schemas.openxmlformats.org/officeDocument/2006/relationships/notesSlide" Target="../notesSlides/notesSlide7.xml"/><Relationship Id="rId7" Type="http://schemas.openxmlformats.org/officeDocument/2006/relationships/diagramColors" Target="../diagrams/colors1.xml"/><Relationship Id="rId12" Type="http://schemas.openxmlformats.org/officeDocument/2006/relationships/image" Target="../media/image25.wmf"/><Relationship Id="rId2" Type="http://schemas.openxmlformats.org/officeDocument/2006/relationships/slideLayout" Target="../slideLayouts/slideLayout12.xml"/><Relationship Id="rId1" Type="http://schemas.openxmlformats.org/officeDocument/2006/relationships/tags" Target="../tags/tag202.xml"/><Relationship Id="rId6" Type="http://schemas.openxmlformats.org/officeDocument/2006/relationships/diagramQuickStyle" Target="../diagrams/quickStyle1.xml"/><Relationship Id="rId11" Type="http://schemas.openxmlformats.org/officeDocument/2006/relationships/image" Target="../media/image24.wmf"/><Relationship Id="rId5" Type="http://schemas.openxmlformats.org/officeDocument/2006/relationships/diagramLayout" Target="../diagrams/layout1.xml"/><Relationship Id="rId15" Type="http://schemas.openxmlformats.org/officeDocument/2006/relationships/image" Target="../media/image27.wmf"/><Relationship Id="rId10" Type="http://schemas.openxmlformats.org/officeDocument/2006/relationships/image" Target="../media/image23.wmf"/><Relationship Id="rId4" Type="http://schemas.openxmlformats.org/officeDocument/2006/relationships/diagramData" Target="../diagrams/data1.xml"/><Relationship Id="rId9" Type="http://schemas.openxmlformats.org/officeDocument/2006/relationships/image" Target="../media/image22.wmf"/><Relationship Id="rId1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203.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204.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34.wmf"/><Relationship Id="rId3" Type="http://schemas.openxmlformats.org/officeDocument/2006/relationships/notesSlide" Target="../notesSlides/notesSlide10.xml"/><Relationship Id="rId7" Type="http://schemas.openxmlformats.org/officeDocument/2006/relationships/diagramColors" Target="../diagrams/colors2.xml"/><Relationship Id="rId12" Type="http://schemas.openxmlformats.org/officeDocument/2006/relationships/image" Target="../media/image33.png"/><Relationship Id="rId2" Type="http://schemas.openxmlformats.org/officeDocument/2006/relationships/slideLayout" Target="../slideLayouts/slideLayout12.xml"/><Relationship Id="rId1" Type="http://schemas.openxmlformats.org/officeDocument/2006/relationships/tags" Target="../tags/tag205.xml"/><Relationship Id="rId6" Type="http://schemas.openxmlformats.org/officeDocument/2006/relationships/diagramQuickStyle" Target="../diagrams/quickStyle2.xml"/><Relationship Id="rId11" Type="http://schemas.openxmlformats.org/officeDocument/2006/relationships/image" Target="../media/image32.png"/><Relationship Id="rId5" Type="http://schemas.openxmlformats.org/officeDocument/2006/relationships/diagramLayout" Target="../diagrams/layout2.xml"/><Relationship Id="rId15" Type="http://schemas.openxmlformats.org/officeDocument/2006/relationships/image" Target="../media/image36.wmf"/><Relationship Id="rId10" Type="http://schemas.openxmlformats.org/officeDocument/2006/relationships/image" Target="../media/image31.png"/><Relationship Id="rId4" Type="http://schemas.openxmlformats.org/officeDocument/2006/relationships/diagramData" Target="../diagrams/data2.xml"/><Relationship Id="rId9" Type="http://schemas.openxmlformats.org/officeDocument/2006/relationships/image" Target="../media/image30.png"/><Relationship Id="rId14" Type="http://schemas.openxmlformats.org/officeDocument/2006/relationships/image" Target="../media/image35.w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206.xml"/><Relationship Id="rId5" Type="http://schemas.openxmlformats.org/officeDocument/2006/relationships/hyperlink" Target="https://provider.vacommunitycare.com/" TargetMode="Externa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207.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208.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4.xml"/><Relationship Id="rId7" Type="http://schemas.openxmlformats.org/officeDocument/2006/relationships/diagramColors" Target="../diagrams/colors3.xml"/><Relationship Id="rId2" Type="http://schemas.openxmlformats.org/officeDocument/2006/relationships/slideLayout" Target="../slideLayouts/slideLayout12.xml"/><Relationship Id="rId1" Type="http://schemas.openxmlformats.org/officeDocument/2006/relationships/tags" Target="../tags/tag20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2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5.xml"/><Relationship Id="rId1" Type="http://schemas.openxmlformats.org/officeDocument/2006/relationships/tags" Target="../tags/tag211.xm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5.xml"/><Relationship Id="rId1" Type="http://schemas.openxmlformats.org/officeDocument/2006/relationships/tags" Target="../tags/tag212.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5.xml"/><Relationship Id="rId1" Type="http://schemas.openxmlformats.org/officeDocument/2006/relationships/tags" Target="../tags/tag213.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5.xml"/><Relationship Id="rId1" Type="http://schemas.openxmlformats.org/officeDocument/2006/relationships/tags" Target="../tags/tag214.xml"/><Relationship Id="rId5" Type="http://schemas.openxmlformats.org/officeDocument/2006/relationships/image" Target="../media/image49.pn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5.xml"/><Relationship Id="rId1" Type="http://schemas.openxmlformats.org/officeDocument/2006/relationships/tags" Target="../tags/tag215.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5.xml"/><Relationship Id="rId1" Type="http://schemas.openxmlformats.org/officeDocument/2006/relationships/tags" Target="../tags/tag216.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5.xml"/><Relationship Id="rId1" Type="http://schemas.openxmlformats.org/officeDocument/2006/relationships/tags" Target="../tags/tag217.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5.xml"/><Relationship Id="rId1" Type="http://schemas.openxmlformats.org/officeDocument/2006/relationships/tags" Target="../tags/tag218.xml"/><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5.xml"/><Relationship Id="rId1" Type="http://schemas.openxmlformats.org/officeDocument/2006/relationships/tags" Target="../tags/tag219.xml"/><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5.xml"/><Relationship Id="rId1" Type="http://schemas.openxmlformats.org/officeDocument/2006/relationships/tags" Target="../tags/tag220.xml"/><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4.xml"/><Relationship Id="rId1" Type="http://schemas.openxmlformats.org/officeDocument/2006/relationships/tags" Target="../tags/tag2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299923" y="2114550"/>
            <a:ext cx="4272077" cy="2212901"/>
          </a:xfrm>
        </p:spPr>
        <p:txBody>
          <a:bodyPr>
            <a:noAutofit/>
          </a:bodyPr>
          <a:lstStyle/>
          <a:p>
            <a:r>
              <a:rPr lang="en-US" dirty="0"/>
              <a:t/>
            </a:r>
            <a:br>
              <a:rPr lang="en-US" dirty="0"/>
            </a:br>
            <a:r>
              <a:rPr lang="en-US" dirty="0"/>
              <a:t/>
            </a:r>
            <a:br>
              <a:rPr lang="en-US" dirty="0"/>
            </a:br>
            <a:r>
              <a:rPr lang="en-US" dirty="0"/>
              <a:t>What is the Department </a:t>
            </a:r>
            <a:br>
              <a:rPr lang="en-US" dirty="0"/>
            </a:br>
            <a:r>
              <a:rPr lang="en-US" dirty="0"/>
              <a:t>of Veterans Affairs (VA) Community Care Network (CCN)?</a:t>
            </a:r>
          </a:p>
        </p:txBody>
      </p:sp>
    </p:spTree>
    <p:custDataLst>
      <p:tags r:id="rId1"/>
    </p:custDataLst>
    <p:extLst>
      <p:ext uri="{BB962C8B-B14F-4D97-AF65-F5344CB8AC3E}">
        <p14:creationId xmlns:p14="http://schemas.microsoft.com/office/powerpoint/2010/main" val="475702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a:spLocks noGrp="1"/>
          </p:cNvSpPr>
          <p:nvPr>
            <p:ph type="title"/>
          </p:nvPr>
        </p:nvSpPr>
        <p:spPr>
          <a:xfrm>
            <a:off x="474943" y="152400"/>
            <a:ext cx="8161057" cy="611188"/>
          </a:xfrm>
        </p:spPr>
        <p:txBody>
          <a:bodyPr/>
          <a:lstStyle/>
          <a:p>
            <a:r>
              <a:rPr lang="en-US" sz="2800" dirty="0"/>
              <a:t>Overview</a:t>
            </a:r>
          </a:p>
        </p:txBody>
      </p:sp>
      <p:sp>
        <p:nvSpPr>
          <p:cNvPr id="42" name="Footer Placeholder 4"/>
          <p:cNvSpPr txBox="1">
            <a:spLocks/>
          </p:cNvSpPr>
          <p:nvPr/>
        </p:nvSpPr>
        <p:spPr bwMode="gray">
          <a:xfrm>
            <a:off x="1806110"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pic>
        <p:nvPicPr>
          <p:cNvPr id="4" name="Picture 3">
            <a:extLst>
              <a:ext uri="{FF2B5EF4-FFF2-40B4-BE49-F238E27FC236}">
                <a16:creationId xmlns:a16="http://schemas.microsoft.com/office/drawing/2014/main" xmlns="" id="{943DB8C3-25A4-4EF4-B1EF-040FE4584F0B}"/>
              </a:ext>
            </a:extLst>
          </p:cNvPr>
          <p:cNvPicPr>
            <a:picLocks noChangeAspect="1"/>
          </p:cNvPicPr>
          <p:nvPr/>
        </p:nvPicPr>
        <p:blipFill>
          <a:blip r:embed="rId4"/>
          <a:stretch>
            <a:fillRect/>
          </a:stretch>
        </p:blipFill>
        <p:spPr>
          <a:xfrm>
            <a:off x="247650" y="304800"/>
            <a:ext cx="8782050" cy="5772150"/>
          </a:xfrm>
          <a:prstGeom prst="rect">
            <a:avLst/>
          </a:prstGeom>
        </p:spPr>
      </p:pic>
    </p:spTree>
    <p:custDataLst>
      <p:tags r:id="rId1"/>
    </p:custDataLst>
    <p:extLst>
      <p:ext uri="{BB962C8B-B14F-4D97-AF65-F5344CB8AC3E}">
        <p14:creationId xmlns:p14="http://schemas.microsoft.com/office/powerpoint/2010/main" val="2427151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Participating Providers </a:t>
            </a:r>
          </a:p>
        </p:txBody>
      </p:sp>
      <p:pic>
        <p:nvPicPr>
          <p:cNvPr id="6" name="Picture 2" title="Photos of Veterans being checked out by docto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4191" y="975057"/>
            <a:ext cx="3704984" cy="5413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441126" y="1256966"/>
            <a:ext cx="4147265" cy="923330"/>
          </a:xfrm>
          <a:prstGeom prst="rect">
            <a:avLst/>
          </a:prstGeom>
        </p:spPr>
        <p:txBody>
          <a:bodyPr wrap="square">
            <a:spAutoFit/>
          </a:bodyPr>
          <a:lstStyle/>
          <a:p>
            <a:r>
              <a:rPr lang="en-US" dirty="0">
                <a:solidFill>
                  <a:srgbClr val="53565A"/>
                </a:solidFill>
              </a:rPr>
              <a:t>Providers participating in the VA CCN can help Veterans in their community access a network of: </a:t>
            </a:r>
          </a:p>
        </p:txBody>
      </p:sp>
      <p:grpSp>
        <p:nvGrpSpPr>
          <p:cNvPr id="9" name="Group 8" title="Decorative Icons of a hospital, a prescription pill bottle, and a doctor"/>
          <p:cNvGrpSpPr/>
          <p:nvPr/>
        </p:nvGrpSpPr>
        <p:grpSpPr>
          <a:xfrm>
            <a:off x="521203" y="2395858"/>
            <a:ext cx="3961671" cy="2712572"/>
            <a:chOff x="403469" y="2582700"/>
            <a:chExt cx="3961671" cy="2712572"/>
          </a:xfrm>
        </p:grpSpPr>
        <p:grpSp>
          <p:nvGrpSpPr>
            <p:cNvPr id="10" name="Group 9"/>
            <p:cNvGrpSpPr/>
            <p:nvPr/>
          </p:nvGrpSpPr>
          <p:grpSpPr>
            <a:xfrm>
              <a:off x="403469" y="2582700"/>
              <a:ext cx="3961671" cy="657106"/>
              <a:chOff x="392836" y="2582700"/>
              <a:chExt cx="3961671" cy="657106"/>
            </a:xfrm>
          </p:grpSpPr>
          <p:sp>
            <p:nvSpPr>
              <p:cNvPr id="25" name="Rectangle 24"/>
              <p:cNvSpPr/>
              <p:nvPr/>
            </p:nvSpPr>
            <p:spPr>
              <a:xfrm>
                <a:off x="1209690" y="2582700"/>
                <a:ext cx="3144817" cy="646331"/>
              </a:xfrm>
              <a:prstGeom prst="rect">
                <a:avLst/>
              </a:prstGeom>
            </p:spPr>
            <p:txBody>
              <a:bodyPr wrap="square">
                <a:spAutoFit/>
              </a:bodyPr>
              <a:lstStyle/>
              <a:p>
                <a:pPr lvl="0">
                  <a:lnSpc>
                    <a:spcPct val="100000"/>
                  </a:lnSpc>
                  <a:spcAft>
                    <a:spcPts val="800"/>
                  </a:spcAft>
                  <a:buClr>
                    <a:srgbClr val="E87722"/>
                  </a:buClr>
                  <a:defRPr/>
                </a:pPr>
                <a:r>
                  <a:rPr lang="en-US" kern="0" dirty="0">
                    <a:solidFill>
                      <a:srgbClr val="53565A"/>
                    </a:solidFill>
                  </a:rPr>
                  <a:t>Community health </a:t>
                </a:r>
                <a:br>
                  <a:rPr lang="en-US" kern="0" dirty="0">
                    <a:solidFill>
                      <a:srgbClr val="53565A"/>
                    </a:solidFill>
                  </a:rPr>
                </a:br>
                <a:r>
                  <a:rPr lang="en-US" kern="0" dirty="0">
                    <a:solidFill>
                      <a:srgbClr val="53565A"/>
                    </a:solidFill>
                  </a:rPr>
                  <a:t>care facilities</a:t>
                </a:r>
              </a:p>
            </p:txBody>
          </p:sp>
          <p:grpSp>
            <p:nvGrpSpPr>
              <p:cNvPr id="26" name="Group 25"/>
              <p:cNvGrpSpPr>
                <a:grpSpLocks noChangeAspect="1"/>
              </p:cNvGrpSpPr>
              <p:nvPr/>
            </p:nvGrpSpPr>
            <p:grpSpPr>
              <a:xfrm>
                <a:off x="392836" y="2599726"/>
                <a:ext cx="640080" cy="640080"/>
                <a:chOff x="482750" y="2173736"/>
                <a:chExt cx="556139" cy="556139"/>
              </a:xfrm>
            </p:grpSpPr>
            <p:grpSp>
              <p:nvGrpSpPr>
                <p:cNvPr id="27" name="Group 26"/>
                <p:cNvGrpSpPr/>
                <p:nvPr/>
              </p:nvGrpSpPr>
              <p:grpSpPr bwMode="gray">
                <a:xfrm>
                  <a:off x="642574" y="2295295"/>
                  <a:ext cx="236491" cy="313021"/>
                  <a:chOff x="1760538" y="4981575"/>
                  <a:chExt cx="377825" cy="500063"/>
                </a:xfrm>
              </p:grpSpPr>
              <p:sp>
                <p:nvSpPr>
                  <p:cNvPr id="29" name="Freeform 20"/>
                  <p:cNvSpPr>
                    <a:spLocks noEditPoints="1"/>
                  </p:cNvSpPr>
                  <p:nvPr/>
                </p:nvSpPr>
                <p:spPr bwMode="gray">
                  <a:xfrm>
                    <a:off x="1760538" y="4981575"/>
                    <a:ext cx="377825" cy="500063"/>
                  </a:xfrm>
                  <a:custGeom>
                    <a:avLst/>
                    <a:gdLst>
                      <a:gd name="T0" fmla="*/ 179 w 238"/>
                      <a:gd name="T1" fmla="*/ 79 h 315"/>
                      <a:gd name="T2" fmla="*/ 179 w 238"/>
                      <a:gd name="T3" fmla="*/ 0 h 315"/>
                      <a:gd name="T4" fmla="*/ 60 w 238"/>
                      <a:gd name="T5" fmla="*/ 0 h 315"/>
                      <a:gd name="T6" fmla="*/ 60 w 238"/>
                      <a:gd name="T7" fmla="*/ 79 h 315"/>
                      <a:gd name="T8" fmla="*/ 0 w 238"/>
                      <a:gd name="T9" fmla="*/ 79 h 315"/>
                      <a:gd name="T10" fmla="*/ 0 w 238"/>
                      <a:gd name="T11" fmla="*/ 315 h 315"/>
                      <a:gd name="T12" fmla="*/ 238 w 238"/>
                      <a:gd name="T13" fmla="*/ 315 h 315"/>
                      <a:gd name="T14" fmla="*/ 238 w 238"/>
                      <a:gd name="T15" fmla="*/ 79 h 315"/>
                      <a:gd name="T16" fmla="*/ 179 w 238"/>
                      <a:gd name="T17" fmla="*/ 79 h 315"/>
                      <a:gd name="T18" fmla="*/ 70 w 238"/>
                      <a:gd name="T19" fmla="*/ 10 h 315"/>
                      <a:gd name="T20" fmla="*/ 169 w 238"/>
                      <a:gd name="T21" fmla="*/ 10 h 315"/>
                      <a:gd name="T22" fmla="*/ 169 w 238"/>
                      <a:gd name="T23" fmla="*/ 79 h 315"/>
                      <a:gd name="T24" fmla="*/ 70 w 238"/>
                      <a:gd name="T25" fmla="*/ 79 h 315"/>
                      <a:gd name="T26" fmla="*/ 70 w 238"/>
                      <a:gd name="T27" fmla="*/ 10 h 315"/>
                      <a:gd name="T28" fmla="*/ 228 w 238"/>
                      <a:gd name="T29" fmla="*/ 89 h 315"/>
                      <a:gd name="T30" fmla="*/ 228 w 238"/>
                      <a:gd name="T31" fmla="*/ 113 h 315"/>
                      <a:gd name="T32" fmla="*/ 10 w 238"/>
                      <a:gd name="T33" fmla="*/ 113 h 315"/>
                      <a:gd name="T34" fmla="*/ 10 w 238"/>
                      <a:gd name="T35" fmla="*/ 89 h 315"/>
                      <a:gd name="T36" fmla="*/ 228 w 238"/>
                      <a:gd name="T37" fmla="*/ 89 h 315"/>
                      <a:gd name="T38" fmla="*/ 104 w 238"/>
                      <a:gd name="T39" fmla="*/ 305 h 315"/>
                      <a:gd name="T40" fmla="*/ 104 w 238"/>
                      <a:gd name="T41" fmla="*/ 167 h 315"/>
                      <a:gd name="T42" fmla="*/ 134 w 238"/>
                      <a:gd name="T43" fmla="*/ 167 h 315"/>
                      <a:gd name="T44" fmla="*/ 134 w 238"/>
                      <a:gd name="T45" fmla="*/ 305 h 315"/>
                      <a:gd name="T46" fmla="*/ 104 w 238"/>
                      <a:gd name="T47" fmla="*/ 305 h 315"/>
                      <a:gd name="T48" fmla="*/ 144 w 238"/>
                      <a:gd name="T49" fmla="*/ 305 h 315"/>
                      <a:gd name="T50" fmla="*/ 144 w 238"/>
                      <a:gd name="T51" fmla="*/ 158 h 315"/>
                      <a:gd name="T52" fmla="*/ 94 w 238"/>
                      <a:gd name="T53" fmla="*/ 158 h 315"/>
                      <a:gd name="T54" fmla="*/ 94 w 238"/>
                      <a:gd name="T55" fmla="*/ 305 h 315"/>
                      <a:gd name="T56" fmla="*/ 10 w 238"/>
                      <a:gd name="T57" fmla="*/ 305 h 315"/>
                      <a:gd name="T58" fmla="*/ 10 w 238"/>
                      <a:gd name="T59" fmla="*/ 123 h 315"/>
                      <a:gd name="T60" fmla="*/ 228 w 238"/>
                      <a:gd name="T61" fmla="*/ 123 h 315"/>
                      <a:gd name="T62" fmla="*/ 228 w 238"/>
                      <a:gd name="T63" fmla="*/ 305 h 315"/>
                      <a:gd name="T64" fmla="*/ 144 w 238"/>
                      <a:gd name="T65" fmla="*/ 30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8" h="315">
                        <a:moveTo>
                          <a:pt x="179" y="79"/>
                        </a:moveTo>
                        <a:lnTo>
                          <a:pt x="179" y="0"/>
                        </a:lnTo>
                        <a:lnTo>
                          <a:pt x="60" y="0"/>
                        </a:lnTo>
                        <a:lnTo>
                          <a:pt x="60" y="79"/>
                        </a:lnTo>
                        <a:lnTo>
                          <a:pt x="0" y="79"/>
                        </a:lnTo>
                        <a:lnTo>
                          <a:pt x="0" y="315"/>
                        </a:lnTo>
                        <a:lnTo>
                          <a:pt x="238" y="315"/>
                        </a:lnTo>
                        <a:lnTo>
                          <a:pt x="238" y="79"/>
                        </a:lnTo>
                        <a:lnTo>
                          <a:pt x="179" y="79"/>
                        </a:lnTo>
                        <a:close/>
                        <a:moveTo>
                          <a:pt x="70" y="10"/>
                        </a:moveTo>
                        <a:lnTo>
                          <a:pt x="169" y="10"/>
                        </a:lnTo>
                        <a:lnTo>
                          <a:pt x="169" y="79"/>
                        </a:lnTo>
                        <a:lnTo>
                          <a:pt x="70" y="79"/>
                        </a:lnTo>
                        <a:lnTo>
                          <a:pt x="70" y="10"/>
                        </a:lnTo>
                        <a:close/>
                        <a:moveTo>
                          <a:pt x="228" y="89"/>
                        </a:moveTo>
                        <a:lnTo>
                          <a:pt x="228" y="113"/>
                        </a:lnTo>
                        <a:lnTo>
                          <a:pt x="10" y="113"/>
                        </a:lnTo>
                        <a:lnTo>
                          <a:pt x="10" y="89"/>
                        </a:lnTo>
                        <a:lnTo>
                          <a:pt x="228" y="89"/>
                        </a:lnTo>
                        <a:close/>
                        <a:moveTo>
                          <a:pt x="104" y="305"/>
                        </a:moveTo>
                        <a:lnTo>
                          <a:pt x="104" y="167"/>
                        </a:lnTo>
                        <a:lnTo>
                          <a:pt x="134" y="167"/>
                        </a:lnTo>
                        <a:lnTo>
                          <a:pt x="134" y="305"/>
                        </a:lnTo>
                        <a:lnTo>
                          <a:pt x="104" y="305"/>
                        </a:lnTo>
                        <a:close/>
                        <a:moveTo>
                          <a:pt x="144" y="305"/>
                        </a:moveTo>
                        <a:lnTo>
                          <a:pt x="144" y="158"/>
                        </a:lnTo>
                        <a:lnTo>
                          <a:pt x="94" y="158"/>
                        </a:lnTo>
                        <a:lnTo>
                          <a:pt x="94" y="305"/>
                        </a:lnTo>
                        <a:lnTo>
                          <a:pt x="10" y="305"/>
                        </a:lnTo>
                        <a:lnTo>
                          <a:pt x="10" y="123"/>
                        </a:lnTo>
                        <a:lnTo>
                          <a:pt x="228" y="123"/>
                        </a:lnTo>
                        <a:lnTo>
                          <a:pt x="228" y="305"/>
                        </a:lnTo>
                        <a:lnTo>
                          <a:pt x="144" y="305"/>
                        </a:lnTo>
                        <a:close/>
                      </a:path>
                    </a:pathLst>
                  </a:custGeom>
                  <a:solidFill>
                    <a:srgbClr val="8A8A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0" name="Freeform 21"/>
                  <p:cNvSpPr>
                    <a:spLocks noEditPoints="1"/>
                  </p:cNvSpPr>
                  <p:nvPr/>
                </p:nvSpPr>
                <p:spPr bwMode="gray">
                  <a:xfrm>
                    <a:off x="1804988" y="5021263"/>
                    <a:ext cx="287338" cy="320675"/>
                  </a:xfrm>
                  <a:custGeom>
                    <a:avLst/>
                    <a:gdLst>
                      <a:gd name="T0" fmla="*/ 29 w 181"/>
                      <a:gd name="T1" fmla="*/ 192 h 202"/>
                      <a:gd name="T2" fmla="*/ 9 w 181"/>
                      <a:gd name="T3" fmla="*/ 192 h 202"/>
                      <a:gd name="T4" fmla="*/ 9 w 181"/>
                      <a:gd name="T5" fmla="*/ 142 h 202"/>
                      <a:gd name="T6" fmla="*/ 29 w 181"/>
                      <a:gd name="T7" fmla="*/ 142 h 202"/>
                      <a:gd name="T8" fmla="*/ 29 w 181"/>
                      <a:gd name="T9" fmla="*/ 192 h 202"/>
                      <a:gd name="T10" fmla="*/ 39 w 181"/>
                      <a:gd name="T11" fmla="*/ 133 h 202"/>
                      <a:gd name="T12" fmla="*/ 0 w 181"/>
                      <a:gd name="T13" fmla="*/ 133 h 202"/>
                      <a:gd name="T14" fmla="*/ 0 w 181"/>
                      <a:gd name="T15" fmla="*/ 202 h 202"/>
                      <a:gd name="T16" fmla="*/ 39 w 181"/>
                      <a:gd name="T17" fmla="*/ 202 h 202"/>
                      <a:gd name="T18" fmla="*/ 39 w 181"/>
                      <a:gd name="T19" fmla="*/ 133 h 202"/>
                      <a:gd name="T20" fmla="*/ 171 w 181"/>
                      <a:gd name="T21" fmla="*/ 192 h 202"/>
                      <a:gd name="T22" fmla="*/ 151 w 181"/>
                      <a:gd name="T23" fmla="*/ 192 h 202"/>
                      <a:gd name="T24" fmla="*/ 151 w 181"/>
                      <a:gd name="T25" fmla="*/ 142 h 202"/>
                      <a:gd name="T26" fmla="*/ 171 w 181"/>
                      <a:gd name="T27" fmla="*/ 142 h 202"/>
                      <a:gd name="T28" fmla="*/ 171 w 181"/>
                      <a:gd name="T29" fmla="*/ 192 h 202"/>
                      <a:gd name="T30" fmla="*/ 181 w 181"/>
                      <a:gd name="T31" fmla="*/ 133 h 202"/>
                      <a:gd name="T32" fmla="*/ 141 w 181"/>
                      <a:gd name="T33" fmla="*/ 133 h 202"/>
                      <a:gd name="T34" fmla="*/ 141 w 181"/>
                      <a:gd name="T35" fmla="*/ 202 h 202"/>
                      <a:gd name="T36" fmla="*/ 181 w 181"/>
                      <a:gd name="T37" fmla="*/ 202 h 202"/>
                      <a:gd name="T38" fmla="*/ 181 w 181"/>
                      <a:gd name="T39" fmla="*/ 133 h 202"/>
                      <a:gd name="T40" fmla="*/ 111 w 181"/>
                      <a:gd name="T41" fmla="*/ 14 h 202"/>
                      <a:gd name="T42" fmla="*/ 96 w 181"/>
                      <a:gd name="T43" fmla="*/ 14 h 202"/>
                      <a:gd name="T44" fmla="*/ 96 w 181"/>
                      <a:gd name="T45" fmla="*/ 0 h 202"/>
                      <a:gd name="T46" fmla="*/ 86 w 181"/>
                      <a:gd name="T47" fmla="*/ 0 h 202"/>
                      <a:gd name="T48" fmla="*/ 86 w 181"/>
                      <a:gd name="T49" fmla="*/ 14 h 202"/>
                      <a:gd name="T50" fmla="*/ 71 w 181"/>
                      <a:gd name="T51" fmla="*/ 14 h 202"/>
                      <a:gd name="T52" fmla="*/ 71 w 181"/>
                      <a:gd name="T53" fmla="*/ 24 h 202"/>
                      <a:gd name="T54" fmla="*/ 86 w 181"/>
                      <a:gd name="T55" fmla="*/ 24 h 202"/>
                      <a:gd name="T56" fmla="*/ 86 w 181"/>
                      <a:gd name="T57" fmla="*/ 39 h 202"/>
                      <a:gd name="T58" fmla="*/ 96 w 181"/>
                      <a:gd name="T59" fmla="*/ 39 h 202"/>
                      <a:gd name="T60" fmla="*/ 96 w 181"/>
                      <a:gd name="T61" fmla="*/ 24 h 202"/>
                      <a:gd name="T62" fmla="*/ 111 w 181"/>
                      <a:gd name="T63" fmla="*/ 24 h 202"/>
                      <a:gd name="T64" fmla="*/ 111 w 181"/>
                      <a:gd name="T65" fmla="*/ 1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1" h="202">
                        <a:moveTo>
                          <a:pt x="29" y="192"/>
                        </a:moveTo>
                        <a:lnTo>
                          <a:pt x="9" y="192"/>
                        </a:lnTo>
                        <a:lnTo>
                          <a:pt x="9" y="142"/>
                        </a:lnTo>
                        <a:lnTo>
                          <a:pt x="29" y="142"/>
                        </a:lnTo>
                        <a:lnTo>
                          <a:pt x="29" y="192"/>
                        </a:lnTo>
                        <a:close/>
                        <a:moveTo>
                          <a:pt x="39" y="133"/>
                        </a:moveTo>
                        <a:lnTo>
                          <a:pt x="0" y="133"/>
                        </a:lnTo>
                        <a:lnTo>
                          <a:pt x="0" y="202"/>
                        </a:lnTo>
                        <a:lnTo>
                          <a:pt x="39" y="202"/>
                        </a:lnTo>
                        <a:lnTo>
                          <a:pt x="39" y="133"/>
                        </a:lnTo>
                        <a:close/>
                        <a:moveTo>
                          <a:pt x="171" y="192"/>
                        </a:moveTo>
                        <a:lnTo>
                          <a:pt x="151" y="192"/>
                        </a:lnTo>
                        <a:lnTo>
                          <a:pt x="151" y="142"/>
                        </a:lnTo>
                        <a:lnTo>
                          <a:pt x="171" y="142"/>
                        </a:lnTo>
                        <a:lnTo>
                          <a:pt x="171" y="192"/>
                        </a:lnTo>
                        <a:close/>
                        <a:moveTo>
                          <a:pt x="181" y="133"/>
                        </a:moveTo>
                        <a:lnTo>
                          <a:pt x="141" y="133"/>
                        </a:lnTo>
                        <a:lnTo>
                          <a:pt x="141" y="202"/>
                        </a:lnTo>
                        <a:lnTo>
                          <a:pt x="181" y="202"/>
                        </a:lnTo>
                        <a:lnTo>
                          <a:pt x="181" y="133"/>
                        </a:lnTo>
                        <a:close/>
                        <a:moveTo>
                          <a:pt x="111" y="14"/>
                        </a:moveTo>
                        <a:lnTo>
                          <a:pt x="96" y="14"/>
                        </a:lnTo>
                        <a:lnTo>
                          <a:pt x="96" y="0"/>
                        </a:lnTo>
                        <a:lnTo>
                          <a:pt x="86" y="0"/>
                        </a:lnTo>
                        <a:lnTo>
                          <a:pt x="86" y="14"/>
                        </a:lnTo>
                        <a:lnTo>
                          <a:pt x="71" y="14"/>
                        </a:lnTo>
                        <a:lnTo>
                          <a:pt x="71" y="24"/>
                        </a:lnTo>
                        <a:lnTo>
                          <a:pt x="86" y="24"/>
                        </a:lnTo>
                        <a:lnTo>
                          <a:pt x="86" y="39"/>
                        </a:lnTo>
                        <a:lnTo>
                          <a:pt x="96" y="39"/>
                        </a:lnTo>
                        <a:lnTo>
                          <a:pt x="96" y="24"/>
                        </a:lnTo>
                        <a:lnTo>
                          <a:pt x="111" y="24"/>
                        </a:lnTo>
                        <a:lnTo>
                          <a:pt x="111" y="14"/>
                        </a:lnTo>
                        <a:close/>
                      </a:path>
                    </a:pathLst>
                  </a:custGeom>
                  <a:solidFill>
                    <a:srgbClr val="E877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sp>
              <p:nvSpPr>
                <p:cNvPr id="28" name="Oval 27"/>
                <p:cNvSpPr/>
                <p:nvPr/>
              </p:nvSpPr>
              <p:spPr>
                <a:xfrm>
                  <a:off x="482750" y="2173736"/>
                  <a:ext cx="556139" cy="55613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p>
              </p:txBody>
            </p:sp>
          </p:grpSp>
        </p:grpSp>
        <p:grpSp>
          <p:nvGrpSpPr>
            <p:cNvPr id="11" name="Group 10"/>
            <p:cNvGrpSpPr/>
            <p:nvPr/>
          </p:nvGrpSpPr>
          <p:grpSpPr>
            <a:xfrm>
              <a:off x="403469" y="4371942"/>
              <a:ext cx="3653326" cy="923330"/>
              <a:chOff x="392836" y="4371942"/>
              <a:chExt cx="3653326" cy="923330"/>
            </a:xfrm>
          </p:grpSpPr>
          <p:sp>
            <p:nvSpPr>
              <p:cNvPr id="19" name="Rectangle 18"/>
              <p:cNvSpPr/>
              <p:nvPr/>
            </p:nvSpPr>
            <p:spPr>
              <a:xfrm>
                <a:off x="1209690" y="4371942"/>
                <a:ext cx="2836472" cy="923330"/>
              </a:xfrm>
              <a:prstGeom prst="rect">
                <a:avLst/>
              </a:prstGeom>
            </p:spPr>
            <p:txBody>
              <a:bodyPr wrap="square">
                <a:spAutoFit/>
              </a:bodyPr>
              <a:lstStyle/>
              <a:p>
                <a:pPr lvl="0">
                  <a:lnSpc>
                    <a:spcPct val="100000"/>
                  </a:lnSpc>
                  <a:spcAft>
                    <a:spcPts val="800"/>
                  </a:spcAft>
                  <a:buClr>
                    <a:srgbClr val="E87722"/>
                  </a:buClr>
                  <a:defRPr/>
                </a:pPr>
                <a:r>
                  <a:rPr lang="en-US" kern="0" dirty="0">
                    <a:solidFill>
                      <a:srgbClr val="53565A"/>
                    </a:solidFill>
                  </a:rPr>
                  <a:t>Primary care physicians, specialists, behavioral providers and more</a:t>
                </a:r>
              </a:p>
            </p:txBody>
          </p:sp>
          <p:grpSp>
            <p:nvGrpSpPr>
              <p:cNvPr id="20" name="Group 19"/>
              <p:cNvGrpSpPr>
                <a:grpSpLocks noChangeAspect="1"/>
              </p:cNvGrpSpPr>
              <p:nvPr/>
            </p:nvGrpSpPr>
            <p:grpSpPr>
              <a:xfrm>
                <a:off x="392836" y="4491836"/>
                <a:ext cx="640080" cy="640080"/>
                <a:chOff x="482750" y="3362802"/>
                <a:chExt cx="556139" cy="556139"/>
              </a:xfrm>
            </p:grpSpPr>
            <p:grpSp>
              <p:nvGrpSpPr>
                <p:cNvPr id="21" name="Group 20"/>
                <p:cNvGrpSpPr/>
                <p:nvPr/>
              </p:nvGrpSpPr>
              <p:grpSpPr bwMode="gray">
                <a:xfrm>
                  <a:off x="644064" y="3461008"/>
                  <a:ext cx="233510" cy="359726"/>
                  <a:chOff x="2767013" y="2630488"/>
                  <a:chExt cx="373062" cy="574675"/>
                </a:xfrm>
              </p:grpSpPr>
              <p:sp>
                <p:nvSpPr>
                  <p:cNvPr id="23" name="Freeform 25"/>
                  <p:cNvSpPr>
                    <a:spLocks noEditPoints="1"/>
                  </p:cNvSpPr>
                  <p:nvPr/>
                </p:nvSpPr>
                <p:spPr bwMode="gray">
                  <a:xfrm>
                    <a:off x="2835275" y="2630488"/>
                    <a:ext cx="304800" cy="574675"/>
                  </a:xfrm>
                  <a:custGeom>
                    <a:avLst/>
                    <a:gdLst>
                      <a:gd name="T0" fmla="*/ 344 w 432"/>
                      <a:gd name="T1" fmla="*/ 371 h 815"/>
                      <a:gd name="T2" fmla="*/ 304 w 432"/>
                      <a:gd name="T3" fmla="*/ 371 h 815"/>
                      <a:gd name="T4" fmla="*/ 304 w 432"/>
                      <a:gd name="T5" fmla="*/ 411 h 815"/>
                      <a:gd name="T6" fmla="*/ 280 w 432"/>
                      <a:gd name="T7" fmla="*/ 411 h 815"/>
                      <a:gd name="T8" fmla="*/ 280 w 432"/>
                      <a:gd name="T9" fmla="*/ 371 h 815"/>
                      <a:gd name="T10" fmla="*/ 240 w 432"/>
                      <a:gd name="T11" fmla="*/ 371 h 815"/>
                      <a:gd name="T12" fmla="*/ 240 w 432"/>
                      <a:gd name="T13" fmla="*/ 347 h 815"/>
                      <a:gd name="T14" fmla="*/ 280 w 432"/>
                      <a:gd name="T15" fmla="*/ 347 h 815"/>
                      <a:gd name="T16" fmla="*/ 280 w 432"/>
                      <a:gd name="T17" fmla="*/ 307 h 815"/>
                      <a:gd name="T18" fmla="*/ 304 w 432"/>
                      <a:gd name="T19" fmla="*/ 307 h 815"/>
                      <a:gd name="T20" fmla="*/ 304 w 432"/>
                      <a:gd name="T21" fmla="*/ 347 h 815"/>
                      <a:gd name="T22" fmla="*/ 344 w 432"/>
                      <a:gd name="T23" fmla="*/ 347 h 815"/>
                      <a:gd name="T24" fmla="*/ 344 w 432"/>
                      <a:gd name="T25" fmla="*/ 371 h 815"/>
                      <a:gd name="T26" fmla="*/ 432 w 432"/>
                      <a:gd name="T27" fmla="*/ 583 h 815"/>
                      <a:gd name="T28" fmla="*/ 344 w 432"/>
                      <a:gd name="T29" fmla="*/ 583 h 815"/>
                      <a:gd name="T30" fmla="*/ 344 w 432"/>
                      <a:gd name="T31" fmla="*/ 815 h 815"/>
                      <a:gd name="T32" fmla="*/ 320 w 432"/>
                      <a:gd name="T33" fmla="*/ 815 h 815"/>
                      <a:gd name="T34" fmla="*/ 320 w 432"/>
                      <a:gd name="T35" fmla="*/ 507 h 815"/>
                      <a:gd name="T36" fmla="*/ 344 w 432"/>
                      <a:gd name="T37" fmla="*/ 507 h 815"/>
                      <a:gd name="T38" fmla="*/ 344 w 432"/>
                      <a:gd name="T39" fmla="*/ 559 h 815"/>
                      <a:gd name="T40" fmla="*/ 404 w 432"/>
                      <a:gd name="T41" fmla="*/ 559 h 815"/>
                      <a:gd name="T42" fmla="*/ 404 w 432"/>
                      <a:gd name="T43" fmla="*/ 409 h 815"/>
                      <a:gd name="T44" fmla="*/ 214 w 432"/>
                      <a:gd name="T45" fmla="*/ 219 h 815"/>
                      <a:gd name="T46" fmla="*/ 24 w 432"/>
                      <a:gd name="T47" fmla="*/ 409 h 815"/>
                      <a:gd name="T48" fmla="*/ 24 w 432"/>
                      <a:gd name="T49" fmla="*/ 559 h 815"/>
                      <a:gd name="T50" fmla="*/ 92 w 432"/>
                      <a:gd name="T51" fmla="*/ 559 h 815"/>
                      <a:gd name="T52" fmla="*/ 92 w 432"/>
                      <a:gd name="T53" fmla="*/ 507 h 815"/>
                      <a:gd name="T54" fmla="*/ 116 w 432"/>
                      <a:gd name="T55" fmla="*/ 507 h 815"/>
                      <a:gd name="T56" fmla="*/ 116 w 432"/>
                      <a:gd name="T57" fmla="*/ 815 h 815"/>
                      <a:gd name="T58" fmla="*/ 92 w 432"/>
                      <a:gd name="T59" fmla="*/ 815 h 815"/>
                      <a:gd name="T60" fmla="*/ 92 w 432"/>
                      <a:gd name="T61" fmla="*/ 583 h 815"/>
                      <a:gd name="T62" fmla="*/ 0 w 432"/>
                      <a:gd name="T63" fmla="*/ 583 h 815"/>
                      <a:gd name="T64" fmla="*/ 0 w 432"/>
                      <a:gd name="T65" fmla="*/ 409 h 815"/>
                      <a:gd name="T66" fmla="*/ 161 w 432"/>
                      <a:gd name="T67" fmla="*/ 201 h 815"/>
                      <a:gd name="T68" fmla="*/ 108 w 432"/>
                      <a:gd name="T69" fmla="*/ 108 h 815"/>
                      <a:gd name="T70" fmla="*/ 215 w 432"/>
                      <a:gd name="T71" fmla="*/ 0 h 815"/>
                      <a:gd name="T72" fmla="*/ 323 w 432"/>
                      <a:gd name="T73" fmla="*/ 108 h 815"/>
                      <a:gd name="T74" fmla="*/ 270 w 432"/>
                      <a:gd name="T75" fmla="*/ 201 h 815"/>
                      <a:gd name="T76" fmla="*/ 432 w 432"/>
                      <a:gd name="T77" fmla="*/ 409 h 815"/>
                      <a:gd name="T78" fmla="*/ 432 w 432"/>
                      <a:gd name="T79" fmla="*/ 583 h 815"/>
                      <a:gd name="T80" fmla="*/ 215 w 432"/>
                      <a:gd name="T81" fmla="*/ 190 h 815"/>
                      <a:gd name="T82" fmla="*/ 298 w 432"/>
                      <a:gd name="T83" fmla="*/ 108 h 815"/>
                      <a:gd name="T84" fmla="*/ 215 w 432"/>
                      <a:gd name="T85" fmla="*/ 25 h 815"/>
                      <a:gd name="T86" fmla="*/ 133 w 432"/>
                      <a:gd name="T87" fmla="*/ 108 h 815"/>
                      <a:gd name="T88" fmla="*/ 215 w 432"/>
                      <a:gd name="T89" fmla="*/ 190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32" h="815">
                        <a:moveTo>
                          <a:pt x="344" y="371"/>
                        </a:moveTo>
                        <a:cubicBezTo>
                          <a:pt x="304" y="371"/>
                          <a:pt x="304" y="371"/>
                          <a:pt x="304" y="371"/>
                        </a:cubicBezTo>
                        <a:cubicBezTo>
                          <a:pt x="304" y="411"/>
                          <a:pt x="304" y="411"/>
                          <a:pt x="304" y="411"/>
                        </a:cubicBezTo>
                        <a:cubicBezTo>
                          <a:pt x="280" y="411"/>
                          <a:pt x="280" y="411"/>
                          <a:pt x="280" y="411"/>
                        </a:cubicBezTo>
                        <a:cubicBezTo>
                          <a:pt x="280" y="371"/>
                          <a:pt x="280" y="371"/>
                          <a:pt x="280" y="371"/>
                        </a:cubicBezTo>
                        <a:cubicBezTo>
                          <a:pt x="240" y="371"/>
                          <a:pt x="240" y="371"/>
                          <a:pt x="240" y="371"/>
                        </a:cubicBezTo>
                        <a:cubicBezTo>
                          <a:pt x="240" y="347"/>
                          <a:pt x="240" y="347"/>
                          <a:pt x="240" y="347"/>
                        </a:cubicBezTo>
                        <a:cubicBezTo>
                          <a:pt x="280" y="347"/>
                          <a:pt x="280" y="347"/>
                          <a:pt x="280" y="347"/>
                        </a:cubicBezTo>
                        <a:cubicBezTo>
                          <a:pt x="280" y="307"/>
                          <a:pt x="280" y="307"/>
                          <a:pt x="280" y="307"/>
                        </a:cubicBezTo>
                        <a:cubicBezTo>
                          <a:pt x="304" y="307"/>
                          <a:pt x="304" y="307"/>
                          <a:pt x="304" y="307"/>
                        </a:cubicBezTo>
                        <a:cubicBezTo>
                          <a:pt x="304" y="347"/>
                          <a:pt x="304" y="347"/>
                          <a:pt x="304" y="347"/>
                        </a:cubicBezTo>
                        <a:cubicBezTo>
                          <a:pt x="344" y="347"/>
                          <a:pt x="344" y="347"/>
                          <a:pt x="344" y="347"/>
                        </a:cubicBezTo>
                        <a:lnTo>
                          <a:pt x="344" y="371"/>
                        </a:lnTo>
                        <a:close/>
                        <a:moveTo>
                          <a:pt x="432" y="583"/>
                        </a:moveTo>
                        <a:cubicBezTo>
                          <a:pt x="344" y="583"/>
                          <a:pt x="344" y="583"/>
                          <a:pt x="344" y="583"/>
                        </a:cubicBezTo>
                        <a:cubicBezTo>
                          <a:pt x="344" y="815"/>
                          <a:pt x="344" y="815"/>
                          <a:pt x="344" y="815"/>
                        </a:cubicBezTo>
                        <a:cubicBezTo>
                          <a:pt x="320" y="815"/>
                          <a:pt x="320" y="815"/>
                          <a:pt x="320" y="815"/>
                        </a:cubicBezTo>
                        <a:cubicBezTo>
                          <a:pt x="320" y="507"/>
                          <a:pt x="320" y="507"/>
                          <a:pt x="320" y="507"/>
                        </a:cubicBezTo>
                        <a:cubicBezTo>
                          <a:pt x="344" y="507"/>
                          <a:pt x="344" y="507"/>
                          <a:pt x="344" y="507"/>
                        </a:cubicBezTo>
                        <a:cubicBezTo>
                          <a:pt x="344" y="559"/>
                          <a:pt x="344" y="559"/>
                          <a:pt x="344" y="559"/>
                        </a:cubicBezTo>
                        <a:cubicBezTo>
                          <a:pt x="404" y="559"/>
                          <a:pt x="404" y="559"/>
                          <a:pt x="404" y="559"/>
                        </a:cubicBezTo>
                        <a:cubicBezTo>
                          <a:pt x="404" y="409"/>
                          <a:pt x="404" y="409"/>
                          <a:pt x="404" y="409"/>
                        </a:cubicBezTo>
                        <a:cubicBezTo>
                          <a:pt x="404" y="304"/>
                          <a:pt x="319" y="219"/>
                          <a:pt x="214" y="219"/>
                        </a:cubicBezTo>
                        <a:cubicBezTo>
                          <a:pt x="109" y="219"/>
                          <a:pt x="24" y="304"/>
                          <a:pt x="24" y="409"/>
                        </a:cubicBezTo>
                        <a:cubicBezTo>
                          <a:pt x="24" y="559"/>
                          <a:pt x="24" y="559"/>
                          <a:pt x="24" y="559"/>
                        </a:cubicBezTo>
                        <a:cubicBezTo>
                          <a:pt x="92" y="559"/>
                          <a:pt x="92" y="559"/>
                          <a:pt x="92" y="559"/>
                        </a:cubicBezTo>
                        <a:cubicBezTo>
                          <a:pt x="92" y="507"/>
                          <a:pt x="92" y="507"/>
                          <a:pt x="92" y="507"/>
                        </a:cubicBezTo>
                        <a:cubicBezTo>
                          <a:pt x="116" y="507"/>
                          <a:pt x="116" y="507"/>
                          <a:pt x="116" y="507"/>
                        </a:cubicBezTo>
                        <a:cubicBezTo>
                          <a:pt x="116" y="815"/>
                          <a:pt x="116" y="815"/>
                          <a:pt x="116" y="815"/>
                        </a:cubicBezTo>
                        <a:cubicBezTo>
                          <a:pt x="92" y="815"/>
                          <a:pt x="92" y="815"/>
                          <a:pt x="92" y="815"/>
                        </a:cubicBezTo>
                        <a:cubicBezTo>
                          <a:pt x="92" y="583"/>
                          <a:pt x="92" y="583"/>
                          <a:pt x="92" y="583"/>
                        </a:cubicBezTo>
                        <a:cubicBezTo>
                          <a:pt x="0" y="583"/>
                          <a:pt x="0" y="583"/>
                          <a:pt x="0" y="583"/>
                        </a:cubicBezTo>
                        <a:cubicBezTo>
                          <a:pt x="0" y="409"/>
                          <a:pt x="0" y="409"/>
                          <a:pt x="0" y="409"/>
                        </a:cubicBezTo>
                        <a:cubicBezTo>
                          <a:pt x="0" y="309"/>
                          <a:pt x="68" y="225"/>
                          <a:pt x="161" y="201"/>
                        </a:cubicBezTo>
                        <a:cubicBezTo>
                          <a:pt x="129" y="182"/>
                          <a:pt x="108" y="147"/>
                          <a:pt x="108" y="108"/>
                        </a:cubicBezTo>
                        <a:cubicBezTo>
                          <a:pt x="108" y="48"/>
                          <a:pt x="156" y="0"/>
                          <a:pt x="215" y="0"/>
                        </a:cubicBezTo>
                        <a:cubicBezTo>
                          <a:pt x="275" y="0"/>
                          <a:pt x="323" y="48"/>
                          <a:pt x="323" y="108"/>
                        </a:cubicBezTo>
                        <a:cubicBezTo>
                          <a:pt x="323" y="147"/>
                          <a:pt x="302" y="182"/>
                          <a:pt x="270" y="201"/>
                        </a:cubicBezTo>
                        <a:cubicBezTo>
                          <a:pt x="363" y="225"/>
                          <a:pt x="432" y="309"/>
                          <a:pt x="432" y="409"/>
                        </a:cubicBezTo>
                        <a:lnTo>
                          <a:pt x="432" y="583"/>
                        </a:lnTo>
                        <a:close/>
                        <a:moveTo>
                          <a:pt x="215" y="190"/>
                        </a:moveTo>
                        <a:cubicBezTo>
                          <a:pt x="261" y="190"/>
                          <a:pt x="298" y="153"/>
                          <a:pt x="298" y="108"/>
                        </a:cubicBezTo>
                        <a:cubicBezTo>
                          <a:pt x="298" y="62"/>
                          <a:pt x="261" y="25"/>
                          <a:pt x="215" y="25"/>
                        </a:cubicBezTo>
                        <a:cubicBezTo>
                          <a:pt x="170" y="25"/>
                          <a:pt x="133" y="62"/>
                          <a:pt x="133" y="108"/>
                        </a:cubicBezTo>
                        <a:cubicBezTo>
                          <a:pt x="133" y="153"/>
                          <a:pt x="170" y="190"/>
                          <a:pt x="215" y="190"/>
                        </a:cubicBezTo>
                        <a:close/>
                      </a:path>
                    </a:pathLst>
                  </a:custGeom>
                  <a:solidFill>
                    <a:srgbClr val="E8772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24" name="Freeform 26"/>
                  <p:cNvSpPr>
                    <a:spLocks noEditPoints="1"/>
                  </p:cNvSpPr>
                  <p:nvPr/>
                </p:nvSpPr>
                <p:spPr bwMode="gray">
                  <a:xfrm>
                    <a:off x="2767013" y="2717801"/>
                    <a:ext cx="204788" cy="230188"/>
                  </a:xfrm>
                  <a:custGeom>
                    <a:avLst/>
                    <a:gdLst>
                      <a:gd name="T0" fmla="*/ 239 w 290"/>
                      <a:gd name="T1" fmla="*/ 225 h 327"/>
                      <a:gd name="T2" fmla="*/ 195 w 290"/>
                      <a:gd name="T3" fmla="*/ 251 h 327"/>
                      <a:gd name="T4" fmla="*/ 27 w 290"/>
                      <a:gd name="T5" fmla="*/ 106 h 327"/>
                      <a:gd name="T6" fmla="*/ 51 w 290"/>
                      <a:gd name="T7" fmla="*/ 64 h 327"/>
                      <a:gd name="T8" fmla="*/ 189 w 290"/>
                      <a:gd name="T9" fmla="*/ 108 h 327"/>
                      <a:gd name="T10" fmla="*/ 211 w 290"/>
                      <a:gd name="T11" fmla="*/ 95 h 327"/>
                      <a:gd name="T12" fmla="*/ 38 w 290"/>
                      <a:gd name="T13" fmla="*/ 42 h 327"/>
                      <a:gd name="T14" fmla="*/ 2 w 290"/>
                      <a:gd name="T15" fmla="*/ 108 h 327"/>
                      <a:gd name="T16" fmla="*/ 188 w 290"/>
                      <a:gd name="T17" fmla="*/ 276 h 327"/>
                      <a:gd name="T18" fmla="*/ 188 w 290"/>
                      <a:gd name="T19" fmla="*/ 276 h 327"/>
                      <a:gd name="T20" fmla="*/ 239 w 290"/>
                      <a:gd name="T21" fmla="*/ 327 h 327"/>
                      <a:gd name="T22" fmla="*/ 290 w 290"/>
                      <a:gd name="T23" fmla="*/ 276 h 327"/>
                      <a:gd name="T24" fmla="*/ 239 w 290"/>
                      <a:gd name="T25" fmla="*/ 225 h 327"/>
                      <a:gd name="T26" fmla="*/ 239 w 290"/>
                      <a:gd name="T27" fmla="*/ 302 h 327"/>
                      <a:gd name="T28" fmla="*/ 214 w 290"/>
                      <a:gd name="T29" fmla="*/ 276 h 327"/>
                      <a:gd name="T30" fmla="*/ 239 w 290"/>
                      <a:gd name="T31" fmla="*/ 251 h 327"/>
                      <a:gd name="T32" fmla="*/ 264 w 290"/>
                      <a:gd name="T33" fmla="*/ 276 h 327"/>
                      <a:gd name="T34" fmla="*/ 239 w 290"/>
                      <a:gd name="T35" fmla="*/ 302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0" h="327">
                        <a:moveTo>
                          <a:pt x="239" y="225"/>
                        </a:moveTo>
                        <a:cubicBezTo>
                          <a:pt x="220" y="225"/>
                          <a:pt x="203" y="236"/>
                          <a:pt x="195" y="251"/>
                        </a:cubicBezTo>
                        <a:cubicBezTo>
                          <a:pt x="84" y="206"/>
                          <a:pt x="31" y="146"/>
                          <a:pt x="27" y="106"/>
                        </a:cubicBezTo>
                        <a:cubicBezTo>
                          <a:pt x="26" y="88"/>
                          <a:pt x="34" y="74"/>
                          <a:pt x="51" y="64"/>
                        </a:cubicBezTo>
                        <a:cubicBezTo>
                          <a:pt x="121" y="23"/>
                          <a:pt x="188" y="107"/>
                          <a:pt x="189" y="108"/>
                        </a:cubicBezTo>
                        <a:cubicBezTo>
                          <a:pt x="211" y="95"/>
                          <a:pt x="211" y="95"/>
                          <a:pt x="211" y="95"/>
                        </a:cubicBezTo>
                        <a:cubicBezTo>
                          <a:pt x="181" y="57"/>
                          <a:pt x="109" y="0"/>
                          <a:pt x="38" y="42"/>
                        </a:cubicBezTo>
                        <a:cubicBezTo>
                          <a:pt x="12" y="57"/>
                          <a:pt x="0" y="81"/>
                          <a:pt x="2" y="108"/>
                        </a:cubicBezTo>
                        <a:cubicBezTo>
                          <a:pt x="7" y="167"/>
                          <a:pt x="78" y="231"/>
                          <a:pt x="188" y="276"/>
                        </a:cubicBezTo>
                        <a:cubicBezTo>
                          <a:pt x="188" y="276"/>
                          <a:pt x="188" y="276"/>
                          <a:pt x="188" y="276"/>
                        </a:cubicBezTo>
                        <a:cubicBezTo>
                          <a:pt x="188" y="304"/>
                          <a:pt x="211" y="327"/>
                          <a:pt x="239" y="327"/>
                        </a:cubicBezTo>
                        <a:cubicBezTo>
                          <a:pt x="267" y="327"/>
                          <a:pt x="290" y="304"/>
                          <a:pt x="290" y="276"/>
                        </a:cubicBezTo>
                        <a:cubicBezTo>
                          <a:pt x="290" y="248"/>
                          <a:pt x="267" y="225"/>
                          <a:pt x="239" y="225"/>
                        </a:cubicBezTo>
                        <a:close/>
                        <a:moveTo>
                          <a:pt x="239" y="302"/>
                        </a:moveTo>
                        <a:cubicBezTo>
                          <a:pt x="225" y="302"/>
                          <a:pt x="214" y="290"/>
                          <a:pt x="214" y="276"/>
                        </a:cubicBezTo>
                        <a:cubicBezTo>
                          <a:pt x="214" y="262"/>
                          <a:pt x="225" y="251"/>
                          <a:pt x="239" y="251"/>
                        </a:cubicBezTo>
                        <a:cubicBezTo>
                          <a:pt x="253" y="251"/>
                          <a:pt x="264" y="262"/>
                          <a:pt x="264" y="276"/>
                        </a:cubicBezTo>
                        <a:cubicBezTo>
                          <a:pt x="264" y="290"/>
                          <a:pt x="253" y="302"/>
                          <a:pt x="239" y="302"/>
                        </a:cubicBezTo>
                        <a:close/>
                      </a:path>
                    </a:pathLst>
                  </a:custGeom>
                  <a:solidFill>
                    <a:srgbClr val="8A8A8D"/>
                  </a:solidFill>
                  <a:ln>
                    <a:noFill/>
                  </a:ln>
                </p:spPr>
                <p:txBody>
                  <a:bodyPr vert="horz" wrap="square" lIns="68580" tIns="34290" rIns="68580" bIns="34290" numCol="1" anchor="t" anchorCtr="0" compatLnSpc="1">
                    <a:prstTxWarp prst="textNoShape">
                      <a:avLst/>
                    </a:prstTxWarp>
                  </a:bodyPr>
                  <a:lstStyle/>
                  <a:p>
                    <a:endParaRPr lang="en-US" sz="1350"/>
                  </a:p>
                </p:txBody>
              </p:sp>
            </p:grpSp>
            <p:sp>
              <p:nvSpPr>
                <p:cNvPr id="22" name="Oval 21"/>
                <p:cNvSpPr/>
                <p:nvPr/>
              </p:nvSpPr>
              <p:spPr>
                <a:xfrm>
                  <a:off x="482750" y="3362802"/>
                  <a:ext cx="556139" cy="55613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p>
              </p:txBody>
            </p:sp>
          </p:grpSp>
        </p:grpSp>
        <p:grpSp>
          <p:nvGrpSpPr>
            <p:cNvPr id="12" name="Group 11"/>
            <p:cNvGrpSpPr/>
            <p:nvPr/>
          </p:nvGrpSpPr>
          <p:grpSpPr>
            <a:xfrm>
              <a:off x="403469" y="3544219"/>
              <a:ext cx="2283922" cy="640080"/>
              <a:chOff x="392836" y="3544219"/>
              <a:chExt cx="2283922" cy="640080"/>
            </a:xfrm>
          </p:grpSpPr>
          <p:sp>
            <p:nvSpPr>
              <p:cNvPr id="13" name="Rectangle 12"/>
              <p:cNvSpPr/>
              <p:nvPr/>
            </p:nvSpPr>
            <p:spPr>
              <a:xfrm>
                <a:off x="1209690" y="3649591"/>
                <a:ext cx="1467068" cy="369332"/>
              </a:xfrm>
              <a:prstGeom prst="rect">
                <a:avLst/>
              </a:prstGeom>
            </p:spPr>
            <p:txBody>
              <a:bodyPr wrap="none">
                <a:spAutoFit/>
              </a:bodyPr>
              <a:lstStyle/>
              <a:p>
                <a:pPr lvl="0">
                  <a:lnSpc>
                    <a:spcPct val="100000"/>
                  </a:lnSpc>
                  <a:spcAft>
                    <a:spcPts val="800"/>
                  </a:spcAft>
                  <a:buClr>
                    <a:srgbClr val="E87722"/>
                  </a:buClr>
                  <a:defRPr/>
                </a:pPr>
                <a:r>
                  <a:rPr lang="en-US" kern="0" dirty="0">
                    <a:solidFill>
                      <a:srgbClr val="53565A"/>
                    </a:solidFill>
                  </a:rPr>
                  <a:t>Pharmacies </a:t>
                </a:r>
              </a:p>
            </p:txBody>
          </p:sp>
          <p:grpSp>
            <p:nvGrpSpPr>
              <p:cNvPr id="14" name="Group 13"/>
              <p:cNvGrpSpPr>
                <a:grpSpLocks noChangeAspect="1"/>
              </p:cNvGrpSpPr>
              <p:nvPr/>
            </p:nvGrpSpPr>
            <p:grpSpPr>
              <a:xfrm>
                <a:off x="392836" y="3544219"/>
                <a:ext cx="640080" cy="640080"/>
                <a:chOff x="482750" y="2768269"/>
                <a:chExt cx="556139" cy="556139"/>
              </a:xfrm>
            </p:grpSpPr>
            <p:grpSp>
              <p:nvGrpSpPr>
                <p:cNvPr id="15" name="Group 14"/>
                <p:cNvGrpSpPr/>
                <p:nvPr/>
              </p:nvGrpSpPr>
              <p:grpSpPr bwMode="gray">
                <a:xfrm>
                  <a:off x="641580" y="2888834"/>
                  <a:ext cx="238479" cy="315009"/>
                  <a:chOff x="712788" y="2667000"/>
                  <a:chExt cx="381000" cy="503238"/>
                </a:xfrm>
              </p:grpSpPr>
              <p:sp>
                <p:nvSpPr>
                  <p:cNvPr id="17" name="Freeform 14"/>
                  <p:cNvSpPr>
                    <a:spLocks noEditPoints="1"/>
                  </p:cNvSpPr>
                  <p:nvPr/>
                </p:nvSpPr>
                <p:spPr bwMode="gray">
                  <a:xfrm>
                    <a:off x="712788" y="2667000"/>
                    <a:ext cx="381000" cy="503238"/>
                  </a:xfrm>
                  <a:custGeom>
                    <a:avLst/>
                    <a:gdLst>
                      <a:gd name="T0" fmla="*/ 183 w 192"/>
                      <a:gd name="T1" fmla="*/ 16 h 256"/>
                      <a:gd name="T2" fmla="*/ 168 w 192"/>
                      <a:gd name="T3" fmla="*/ 16 h 256"/>
                      <a:gd name="T4" fmla="*/ 168 w 192"/>
                      <a:gd name="T5" fmla="*/ 4 h 256"/>
                      <a:gd name="T6" fmla="*/ 163 w 192"/>
                      <a:gd name="T7" fmla="*/ 0 h 256"/>
                      <a:gd name="T8" fmla="*/ 27 w 192"/>
                      <a:gd name="T9" fmla="*/ 0 h 256"/>
                      <a:gd name="T10" fmla="*/ 24 w 192"/>
                      <a:gd name="T11" fmla="*/ 4 h 256"/>
                      <a:gd name="T12" fmla="*/ 24 w 192"/>
                      <a:gd name="T13" fmla="*/ 16 h 256"/>
                      <a:gd name="T14" fmla="*/ 7 w 192"/>
                      <a:gd name="T15" fmla="*/ 16 h 256"/>
                      <a:gd name="T16" fmla="*/ 0 w 192"/>
                      <a:gd name="T17" fmla="*/ 24 h 256"/>
                      <a:gd name="T18" fmla="*/ 0 w 192"/>
                      <a:gd name="T19" fmla="*/ 48 h 256"/>
                      <a:gd name="T20" fmla="*/ 7 w 192"/>
                      <a:gd name="T21" fmla="*/ 56 h 256"/>
                      <a:gd name="T22" fmla="*/ 16 w 192"/>
                      <a:gd name="T23" fmla="*/ 56 h 256"/>
                      <a:gd name="T24" fmla="*/ 16 w 192"/>
                      <a:gd name="T25" fmla="*/ 248 h 256"/>
                      <a:gd name="T26" fmla="*/ 23 w 192"/>
                      <a:gd name="T27" fmla="*/ 256 h 256"/>
                      <a:gd name="T28" fmla="*/ 167 w 192"/>
                      <a:gd name="T29" fmla="*/ 256 h 256"/>
                      <a:gd name="T30" fmla="*/ 176 w 192"/>
                      <a:gd name="T31" fmla="*/ 248 h 256"/>
                      <a:gd name="T32" fmla="*/ 176 w 192"/>
                      <a:gd name="T33" fmla="*/ 56 h 256"/>
                      <a:gd name="T34" fmla="*/ 183 w 192"/>
                      <a:gd name="T35" fmla="*/ 56 h 256"/>
                      <a:gd name="T36" fmla="*/ 192 w 192"/>
                      <a:gd name="T37" fmla="*/ 48 h 256"/>
                      <a:gd name="T38" fmla="*/ 192 w 192"/>
                      <a:gd name="T39" fmla="*/ 24 h 256"/>
                      <a:gd name="T40" fmla="*/ 183 w 192"/>
                      <a:gd name="T41" fmla="*/ 16 h 256"/>
                      <a:gd name="T42" fmla="*/ 32 w 192"/>
                      <a:gd name="T43" fmla="*/ 8 h 256"/>
                      <a:gd name="T44" fmla="*/ 160 w 192"/>
                      <a:gd name="T45" fmla="*/ 8 h 256"/>
                      <a:gd name="T46" fmla="*/ 160 w 192"/>
                      <a:gd name="T47" fmla="*/ 16 h 256"/>
                      <a:gd name="T48" fmla="*/ 32 w 192"/>
                      <a:gd name="T49" fmla="*/ 16 h 256"/>
                      <a:gd name="T50" fmla="*/ 32 w 192"/>
                      <a:gd name="T51" fmla="*/ 8 h 256"/>
                      <a:gd name="T52" fmla="*/ 168 w 192"/>
                      <a:gd name="T53" fmla="*/ 248 h 256"/>
                      <a:gd name="T54" fmla="*/ 24 w 192"/>
                      <a:gd name="T55" fmla="*/ 248 h 256"/>
                      <a:gd name="T56" fmla="*/ 24 w 192"/>
                      <a:gd name="T57" fmla="*/ 56 h 256"/>
                      <a:gd name="T58" fmla="*/ 168 w 192"/>
                      <a:gd name="T59" fmla="*/ 56 h 256"/>
                      <a:gd name="T60" fmla="*/ 168 w 192"/>
                      <a:gd name="T61" fmla="*/ 248 h 256"/>
                      <a:gd name="T62" fmla="*/ 184 w 192"/>
                      <a:gd name="T63" fmla="*/ 48 h 256"/>
                      <a:gd name="T64" fmla="*/ 167 w 192"/>
                      <a:gd name="T65" fmla="*/ 48 h 256"/>
                      <a:gd name="T66" fmla="*/ 23 w 192"/>
                      <a:gd name="T67" fmla="*/ 48 h 256"/>
                      <a:gd name="T68" fmla="*/ 8 w 192"/>
                      <a:gd name="T69" fmla="*/ 48 h 256"/>
                      <a:gd name="T70" fmla="*/ 8 w 192"/>
                      <a:gd name="T71" fmla="*/ 24 h 256"/>
                      <a:gd name="T72" fmla="*/ 184 w 192"/>
                      <a:gd name="T73" fmla="*/ 24 h 256"/>
                      <a:gd name="T74" fmla="*/ 184 w 192"/>
                      <a:gd name="T75" fmla="*/ 4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256">
                        <a:moveTo>
                          <a:pt x="183" y="16"/>
                        </a:moveTo>
                        <a:cubicBezTo>
                          <a:pt x="168" y="16"/>
                          <a:pt x="168" y="16"/>
                          <a:pt x="168" y="16"/>
                        </a:cubicBezTo>
                        <a:cubicBezTo>
                          <a:pt x="168" y="4"/>
                          <a:pt x="168" y="4"/>
                          <a:pt x="168" y="4"/>
                        </a:cubicBezTo>
                        <a:cubicBezTo>
                          <a:pt x="168" y="2"/>
                          <a:pt x="166" y="0"/>
                          <a:pt x="163" y="0"/>
                        </a:cubicBezTo>
                        <a:cubicBezTo>
                          <a:pt x="27" y="0"/>
                          <a:pt x="27" y="0"/>
                          <a:pt x="27" y="0"/>
                        </a:cubicBezTo>
                        <a:cubicBezTo>
                          <a:pt x="25" y="0"/>
                          <a:pt x="24" y="2"/>
                          <a:pt x="24" y="4"/>
                        </a:cubicBezTo>
                        <a:cubicBezTo>
                          <a:pt x="24" y="16"/>
                          <a:pt x="24" y="16"/>
                          <a:pt x="24" y="16"/>
                        </a:cubicBezTo>
                        <a:cubicBezTo>
                          <a:pt x="7" y="16"/>
                          <a:pt x="7" y="16"/>
                          <a:pt x="7" y="16"/>
                        </a:cubicBezTo>
                        <a:cubicBezTo>
                          <a:pt x="3" y="16"/>
                          <a:pt x="0" y="20"/>
                          <a:pt x="0" y="24"/>
                        </a:cubicBezTo>
                        <a:cubicBezTo>
                          <a:pt x="0" y="48"/>
                          <a:pt x="0" y="48"/>
                          <a:pt x="0" y="48"/>
                        </a:cubicBezTo>
                        <a:cubicBezTo>
                          <a:pt x="0" y="52"/>
                          <a:pt x="3" y="56"/>
                          <a:pt x="7" y="56"/>
                        </a:cubicBezTo>
                        <a:cubicBezTo>
                          <a:pt x="16" y="56"/>
                          <a:pt x="16" y="56"/>
                          <a:pt x="16" y="56"/>
                        </a:cubicBezTo>
                        <a:cubicBezTo>
                          <a:pt x="16" y="248"/>
                          <a:pt x="16" y="248"/>
                          <a:pt x="16" y="248"/>
                        </a:cubicBezTo>
                        <a:cubicBezTo>
                          <a:pt x="16" y="252"/>
                          <a:pt x="19" y="256"/>
                          <a:pt x="23" y="256"/>
                        </a:cubicBezTo>
                        <a:cubicBezTo>
                          <a:pt x="167" y="256"/>
                          <a:pt x="167" y="256"/>
                          <a:pt x="167" y="256"/>
                        </a:cubicBezTo>
                        <a:cubicBezTo>
                          <a:pt x="172" y="256"/>
                          <a:pt x="176" y="252"/>
                          <a:pt x="176" y="248"/>
                        </a:cubicBezTo>
                        <a:cubicBezTo>
                          <a:pt x="176" y="56"/>
                          <a:pt x="176" y="56"/>
                          <a:pt x="176" y="56"/>
                        </a:cubicBezTo>
                        <a:cubicBezTo>
                          <a:pt x="183" y="56"/>
                          <a:pt x="183" y="56"/>
                          <a:pt x="183" y="56"/>
                        </a:cubicBezTo>
                        <a:cubicBezTo>
                          <a:pt x="188" y="56"/>
                          <a:pt x="192" y="52"/>
                          <a:pt x="192" y="48"/>
                        </a:cubicBezTo>
                        <a:cubicBezTo>
                          <a:pt x="192" y="24"/>
                          <a:pt x="192" y="24"/>
                          <a:pt x="192" y="24"/>
                        </a:cubicBezTo>
                        <a:cubicBezTo>
                          <a:pt x="192" y="20"/>
                          <a:pt x="188" y="16"/>
                          <a:pt x="183" y="16"/>
                        </a:cubicBezTo>
                        <a:close/>
                        <a:moveTo>
                          <a:pt x="32" y="8"/>
                        </a:moveTo>
                        <a:cubicBezTo>
                          <a:pt x="160" y="8"/>
                          <a:pt x="160" y="8"/>
                          <a:pt x="160" y="8"/>
                        </a:cubicBezTo>
                        <a:cubicBezTo>
                          <a:pt x="160" y="16"/>
                          <a:pt x="160" y="16"/>
                          <a:pt x="160" y="16"/>
                        </a:cubicBezTo>
                        <a:cubicBezTo>
                          <a:pt x="32" y="16"/>
                          <a:pt x="32" y="16"/>
                          <a:pt x="32" y="16"/>
                        </a:cubicBezTo>
                        <a:lnTo>
                          <a:pt x="32" y="8"/>
                        </a:lnTo>
                        <a:close/>
                        <a:moveTo>
                          <a:pt x="168" y="248"/>
                        </a:moveTo>
                        <a:cubicBezTo>
                          <a:pt x="24" y="248"/>
                          <a:pt x="24" y="248"/>
                          <a:pt x="24" y="248"/>
                        </a:cubicBezTo>
                        <a:cubicBezTo>
                          <a:pt x="24" y="56"/>
                          <a:pt x="24" y="56"/>
                          <a:pt x="24" y="56"/>
                        </a:cubicBezTo>
                        <a:cubicBezTo>
                          <a:pt x="168" y="56"/>
                          <a:pt x="168" y="56"/>
                          <a:pt x="168" y="56"/>
                        </a:cubicBezTo>
                        <a:lnTo>
                          <a:pt x="168" y="248"/>
                        </a:lnTo>
                        <a:close/>
                        <a:moveTo>
                          <a:pt x="184" y="48"/>
                        </a:moveTo>
                        <a:cubicBezTo>
                          <a:pt x="167" y="48"/>
                          <a:pt x="167" y="48"/>
                          <a:pt x="167" y="48"/>
                        </a:cubicBezTo>
                        <a:cubicBezTo>
                          <a:pt x="23" y="48"/>
                          <a:pt x="23" y="48"/>
                          <a:pt x="23" y="48"/>
                        </a:cubicBezTo>
                        <a:cubicBezTo>
                          <a:pt x="8" y="48"/>
                          <a:pt x="8" y="48"/>
                          <a:pt x="8" y="48"/>
                        </a:cubicBezTo>
                        <a:cubicBezTo>
                          <a:pt x="8" y="24"/>
                          <a:pt x="8" y="24"/>
                          <a:pt x="8" y="24"/>
                        </a:cubicBezTo>
                        <a:cubicBezTo>
                          <a:pt x="184" y="24"/>
                          <a:pt x="184" y="24"/>
                          <a:pt x="184" y="24"/>
                        </a:cubicBezTo>
                        <a:lnTo>
                          <a:pt x="184" y="48"/>
                        </a:lnTo>
                        <a:close/>
                      </a:path>
                    </a:pathLst>
                  </a:custGeom>
                  <a:solidFill>
                    <a:srgbClr val="E87722"/>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8" name="Freeform 15"/>
                  <p:cNvSpPr>
                    <a:spLocks noEditPoints="1"/>
                  </p:cNvSpPr>
                  <p:nvPr/>
                </p:nvSpPr>
                <p:spPr bwMode="gray">
                  <a:xfrm>
                    <a:off x="801688" y="2871788"/>
                    <a:ext cx="201613" cy="188913"/>
                  </a:xfrm>
                  <a:custGeom>
                    <a:avLst/>
                    <a:gdLst>
                      <a:gd name="T0" fmla="*/ 91 w 101"/>
                      <a:gd name="T1" fmla="*/ 54 h 96"/>
                      <a:gd name="T2" fmla="*/ 44 w 101"/>
                      <a:gd name="T3" fmla="*/ 7 h 96"/>
                      <a:gd name="T4" fmla="*/ 27 w 101"/>
                      <a:gd name="T5" fmla="*/ 0 h 96"/>
                      <a:gd name="T6" fmla="*/ 10 w 101"/>
                      <a:gd name="T7" fmla="*/ 7 h 96"/>
                      <a:gd name="T8" fmla="*/ 9 w 101"/>
                      <a:gd name="T9" fmla="*/ 8 h 96"/>
                      <a:gd name="T10" fmla="*/ 9 w 101"/>
                      <a:gd name="T11" fmla="*/ 42 h 96"/>
                      <a:gd name="T12" fmla="*/ 57 w 101"/>
                      <a:gd name="T13" fmla="*/ 89 h 96"/>
                      <a:gd name="T14" fmla="*/ 74 w 101"/>
                      <a:gd name="T15" fmla="*/ 96 h 96"/>
                      <a:gd name="T16" fmla="*/ 91 w 101"/>
                      <a:gd name="T17" fmla="*/ 89 h 96"/>
                      <a:gd name="T18" fmla="*/ 91 w 101"/>
                      <a:gd name="T19" fmla="*/ 88 h 96"/>
                      <a:gd name="T20" fmla="*/ 91 w 101"/>
                      <a:gd name="T21" fmla="*/ 54 h 96"/>
                      <a:gd name="T22" fmla="*/ 15 w 101"/>
                      <a:gd name="T23" fmla="*/ 13 h 96"/>
                      <a:gd name="T24" fmla="*/ 16 w 101"/>
                      <a:gd name="T25" fmla="*/ 13 h 96"/>
                      <a:gd name="T26" fmla="*/ 27 w 101"/>
                      <a:gd name="T27" fmla="*/ 8 h 96"/>
                      <a:gd name="T28" fmla="*/ 38 w 101"/>
                      <a:gd name="T29" fmla="*/ 13 h 96"/>
                      <a:gd name="T30" fmla="*/ 59 w 101"/>
                      <a:gd name="T31" fmla="*/ 34 h 96"/>
                      <a:gd name="T32" fmla="*/ 36 w 101"/>
                      <a:gd name="T33" fmla="*/ 57 h 96"/>
                      <a:gd name="T34" fmla="*/ 15 w 101"/>
                      <a:gd name="T35" fmla="*/ 36 h 96"/>
                      <a:gd name="T36" fmla="*/ 15 w 101"/>
                      <a:gd name="T37" fmla="*/ 13 h 96"/>
                      <a:gd name="T38" fmla="*/ 86 w 101"/>
                      <a:gd name="T39" fmla="*/ 83 h 96"/>
                      <a:gd name="T40" fmla="*/ 85 w 101"/>
                      <a:gd name="T41" fmla="*/ 83 h 96"/>
                      <a:gd name="T42" fmla="*/ 74 w 101"/>
                      <a:gd name="T43" fmla="*/ 88 h 96"/>
                      <a:gd name="T44" fmla="*/ 62 w 101"/>
                      <a:gd name="T45" fmla="*/ 83 h 96"/>
                      <a:gd name="T46" fmla="*/ 41 w 101"/>
                      <a:gd name="T47" fmla="*/ 62 h 96"/>
                      <a:gd name="T48" fmla="*/ 65 w 101"/>
                      <a:gd name="T49" fmla="*/ 39 h 96"/>
                      <a:gd name="T50" fmla="*/ 86 w 101"/>
                      <a:gd name="T51" fmla="*/ 60 h 96"/>
                      <a:gd name="T52" fmla="*/ 86 w 101"/>
                      <a:gd name="T53" fmla="*/ 8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6">
                        <a:moveTo>
                          <a:pt x="91" y="54"/>
                        </a:moveTo>
                        <a:cubicBezTo>
                          <a:pt x="44" y="7"/>
                          <a:pt x="44" y="7"/>
                          <a:pt x="44" y="7"/>
                        </a:cubicBezTo>
                        <a:cubicBezTo>
                          <a:pt x="39" y="3"/>
                          <a:pt x="33" y="0"/>
                          <a:pt x="27" y="0"/>
                        </a:cubicBezTo>
                        <a:cubicBezTo>
                          <a:pt x="21" y="0"/>
                          <a:pt x="15" y="3"/>
                          <a:pt x="10" y="7"/>
                        </a:cubicBezTo>
                        <a:cubicBezTo>
                          <a:pt x="9" y="8"/>
                          <a:pt x="9" y="8"/>
                          <a:pt x="9" y="8"/>
                        </a:cubicBezTo>
                        <a:cubicBezTo>
                          <a:pt x="0" y="17"/>
                          <a:pt x="0" y="32"/>
                          <a:pt x="9" y="42"/>
                        </a:cubicBezTo>
                        <a:cubicBezTo>
                          <a:pt x="57" y="89"/>
                          <a:pt x="57" y="89"/>
                          <a:pt x="57" y="89"/>
                        </a:cubicBezTo>
                        <a:cubicBezTo>
                          <a:pt x="61" y="93"/>
                          <a:pt x="67" y="96"/>
                          <a:pt x="74" y="96"/>
                        </a:cubicBezTo>
                        <a:cubicBezTo>
                          <a:pt x="80" y="96"/>
                          <a:pt x="86" y="93"/>
                          <a:pt x="91" y="89"/>
                        </a:cubicBezTo>
                        <a:cubicBezTo>
                          <a:pt x="91" y="88"/>
                          <a:pt x="91" y="88"/>
                          <a:pt x="91" y="88"/>
                        </a:cubicBezTo>
                        <a:cubicBezTo>
                          <a:pt x="101" y="79"/>
                          <a:pt x="101" y="64"/>
                          <a:pt x="91" y="54"/>
                        </a:cubicBezTo>
                        <a:close/>
                        <a:moveTo>
                          <a:pt x="15" y="13"/>
                        </a:moveTo>
                        <a:cubicBezTo>
                          <a:pt x="16" y="13"/>
                          <a:pt x="16" y="13"/>
                          <a:pt x="16" y="13"/>
                        </a:cubicBezTo>
                        <a:cubicBezTo>
                          <a:pt x="19" y="10"/>
                          <a:pt x="23" y="8"/>
                          <a:pt x="27" y="8"/>
                        </a:cubicBezTo>
                        <a:cubicBezTo>
                          <a:pt x="31" y="8"/>
                          <a:pt x="35" y="10"/>
                          <a:pt x="38" y="13"/>
                        </a:cubicBezTo>
                        <a:cubicBezTo>
                          <a:pt x="59" y="34"/>
                          <a:pt x="59" y="34"/>
                          <a:pt x="59" y="34"/>
                        </a:cubicBezTo>
                        <a:cubicBezTo>
                          <a:pt x="36" y="57"/>
                          <a:pt x="36" y="57"/>
                          <a:pt x="36" y="57"/>
                        </a:cubicBezTo>
                        <a:cubicBezTo>
                          <a:pt x="15" y="36"/>
                          <a:pt x="15" y="36"/>
                          <a:pt x="15" y="36"/>
                        </a:cubicBezTo>
                        <a:cubicBezTo>
                          <a:pt x="9" y="30"/>
                          <a:pt x="9" y="20"/>
                          <a:pt x="15" y="13"/>
                        </a:cubicBezTo>
                        <a:close/>
                        <a:moveTo>
                          <a:pt x="86" y="83"/>
                        </a:moveTo>
                        <a:cubicBezTo>
                          <a:pt x="85" y="83"/>
                          <a:pt x="85" y="83"/>
                          <a:pt x="85" y="83"/>
                        </a:cubicBezTo>
                        <a:cubicBezTo>
                          <a:pt x="82" y="86"/>
                          <a:pt x="78" y="88"/>
                          <a:pt x="74" y="88"/>
                        </a:cubicBezTo>
                        <a:cubicBezTo>
                          <a:pt x="70" y="88"/>
                          <a:pt x="65" y="86"/>
                          <a:pt x="62" y="83"/>
                        </a:cubicBezTo>
                        <a:cubicBezTo>
                          <a:pt x="41" y="62"/>
                          <a:pt x="41" y="62"/>
                          <a:pt x="41" y="62"/>
                        </a:cubicBezTo>
                        <a:cubicBezTo>
                          <a:pt x="65" y="39"/>
                          <a:pt x="65" y="39"/>
                          <a:pt x="65" y="39"/>
                        </a:cubicBezTo>
                        <a:cubicBezTo>
                          <a:pt x="86" y="60"/>
                          <a:pt x="86" y="60"/>
                          <a:pt x="86" y="60"/>
                        </a:cubicBezTo>
                        <a:cubicBezTo>
                          <a:pt x="92" y="66"/>
                          <a:pt x="92" y="76"/>
                          <a:pt x="86" y="83"/>
                        </a:cubicBezTo>
                        <a:close/>
                      </a:path>
                    </a:pathLst>
                  </a:custGeom>
                  <a:solidFill>
                    <a:srgbClr val="8A8A8D"/>
                  </a:solidFill>
                  <a:ln>
                    <a:noFill/>
                  </a:ln>
                </p:spPr>
                <p:txBody>
                  <a:bodyPr vert="horz" wrap="square" lIns="68580" tIns="34290" rIns="68580" bIns="34290" numCol="1" anchor="t" anchorCtr="0" compatLnSpc="1">
                    <a:prstTxWarp prst="textNoShape">
                      <a:avLst/>
                    </a:prstTxWarp>
                  </a:bodyPr>
                  <a:lstStyle/>
                  <a:p>
                    <a:endParaRPr lang="en-US" sz="1350"/>
                  </a:p>
                </p:txBody>
              </p:sp>
            </p:grpSp>
            <p:sp>
              <p:nvSpPr>
                <p:cNvPr id="16" name="Oval 15"/>
                <p:cNvSpPr/>
                <p:nvPr/>
              </p:nvSpPr>
              <p:spPr>
                <a:xfrm>
                  <a:off x="482750" y="2768269"/>
                  <a:ext cx="556139" cy="55613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p>
              </p:txBody>
            </p:sp>
          </p:grpSp>
        </p:grpSp>
      </p:grpSp>
      <p:sp>
        <p:nvSpPr>
          <p:cNvPr id="31"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1415753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a:t>
            </a:r>
          </a:p>
        </p:txBody>
      </p:sp>
      <p:grpSp>
        <p:nvGrpSpPr>
          <p:cNvPr id="6" name="Group 5" title="Photo of a doctor placing his hand on a Veterans shoulder"/>
          <p:cNvGrpSpPr/>
          <p:nvPr/>
        </p:nvGrpSpPr>
        <p:grpSpPr>
          <a:xfrm>
            <a:off x="500250" y="1660072"/>
            <a:ext cx="2286000" cy="3350091"/>
            <a:chOff x="530860" y="1569860"/>
            <a:chExt cx="2286000" cy="3350091"/>
          </a:xfrm>
        </p:grpSpPr>
        <p:pic>
          <p:nvPicPr>
            <p:cNvPr id="8" name="Picture 7" title="Photo of a doctor placing his hand on a Veterans shoulde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30860" y="1569860"/>
              <a:ext cx="2286000" cy="2286000"/>
            </a:xfrm>
            <a:prstGeom prst="ellipse">
              <a:avLst/>
            </a:prstGeom>
          </p:spPr>
        </p:pic>
        <p:sp>
          <p:nvSpPr>
            <p:cNvPr id="9" name="Rectangle 8"/>
            <p:cNvSpPr/>
            <p:nvPr/>
          </p:nvSpPr>
          <p:spPr>
            <a:xfrm>
              <a:off x="530860" y="4088954"/>
              <a:ext cx="2286000" cy="830997"/>
            </a:xfrm>
            <a:prstGeom prst="rect">
              <a:avLst/>
            </a:prstGeom>
          </p:spPr>
          <p:txBody>
            <a:bodyPr wrap="square">
              <a:spAutoFit/>
            </a:bodyPr>
            <a:lstStyle/>
            <a:p>
              <a:pPr algn="ctr"/>
              <a:r>
                <a:rPr lang="en-US" sz="1600" dirty="0">
                  <a:solidFill>
                    <a:schemeClr val="tx2"/>
                  </a:solidFill>
                </a:rPr>
                <a:t>Help fulfill health care needs for CCN-eligible Veterans </a:t>
              </a:r>
            </a:p>
          </p:txBody>
        </p:sp>
      </p:grpSp>
      <p:grpSp>
        <p:nvGrpSpPr>
          <p:cNvPr id="10" name="Group 9" title="Photo of a Veteran smiling at his doctor"/>
          <p:cNvGrpSpPr/>
          <p:nvPr/>
        </p:nvGrpSpPr>
        <p:grpSpPr>
          <a:xfrm>
            <a:off x="3357750" y="1660072"/>
            <a:ext cx="2286000" cy="3350091"/>
            <a:chOff x="3388360" y="1569860"/>
            <a:chExt cx="2286000" cy="3350091"/>
          </a:xfrm>
        </p:grpSpPr>
        <p:pic>
          <p:nvPicPr>
            <p:cNvPr id="11" name="Picture 10" title="Photo of a Veteran smiling at his docto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388360" y="1569860"/>
              <a:ext cx="2286000" cy="2286000"/>
            </a:xfrm>
            <a:prstGeom prst="ellipse">
              <a:avLst/>
            </a:prstGeom>
          </p:spPr>
        </p:pic>
        <p:sp>
          <p:nvSpPr>
            <p:cNvPr id="12" name="Rectangle 11"/>
            <p:cNvSpPr/>
            <p:nvPr/>
          </p:nvSpPr>
          <p:spPr>
            <a:xfrm>
              <a:off x="3388360" y="4088954"/>
              <a:ext cx="2286000" cy="830997"/>
            </a:xfrm>
            <a:prstGeom prst="rect">
              <a:avLst/>
            </a:prstGeom>
          </p:spPr>
          <p:txBody>
            <a:bodyPr wrap="square">
              <a:spAutoFit/>
            </a:bodyPr>
            <a:lstStyle/>
            <a:p>
              <a:pPr algn="ctr"/>
              <a:r>
                <a:rPr lang="en-US" sz="1600" dirty="0">
                  <a:solidFill>
                    <a:schemeClr val="tx2"/>
                  </a:solidFill>
                </a:rPr>
                <a:t>Allow community providers to provide care for Veterans</a:t>
              </a:r>
              <a:endParaRPr lang="en-US" sz="1600" strike="sngStrike" dirty="0">
                <a:solidFill>
                  <a:srgbClr val="FF0000"/>
                </a:solidFill>
              </a:endParaRPr>
            </a:p>
          </p:txBody>
        </p:sp>
      </p:grpSp>
      <p:grpSp>
        <p:nvGrpSpPr>
          <p:cNvPr id="13" name="Group 12" title="Photo of a child hugging a Veteran"/>
          <p:cNvGrpSpPr/>
          <p:nvPr/>
        </p:nvGrpSpPr>
        <p:grpSpPr>
          <a:xfrm>
            <a:off x="6215250" y="1660072"/>
            <a:ext cx="2286000" cy="3350091"/>
            <a:chOff x="6245860" y="1569860"/>
            <a:chExt cx="2286000" cy="3350091"/>
          </a:xfrm>
        </p:grpSpPr>
        <p:pic>
          <p:nvPicPr>
            <p:cNvPr id="14" name="Picture 13" title="Photo of a child hugging a Veteran"/>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6245860" y="1569860"/>
              <a:ext cx="2286000" cy="2286000"/>
            </a:xfrm>
            <a:prstGeom prst="ellipse">
              <a:avLst/>
            </a:prstGeom>
          </p:spPr>
        </p:pic>
        <p:sp>
          <p:nvSpPr>
            <p:cNvPr id="15" name="Rectangle 14"/>
            <p:cNvSpPr/>
            <p:nvPr/>
          </p:nvSpPr>
          <p:spPr>
            <a:xfrm>
              <a:off x="6245860" y="4088954"/>
              <a:ext cx="2286000" cy="830997"/>
            </a:xfrm>
            <a:prstGeom prst="rect">
              <a:avLst/>
            </a:prstGeom>
          </p:spPr>
          <p:txBody>
            <a:bodyPr wrap="square">
              <a:spAutoFit/>
            </a:bodyPr>
            <a:lstStyle/>
            <a:p>
              <a:pPr algn="ctr"/>
              <a:r>
                <a:rPr lang="en-US" sz="1600" dirty="0">
                  <a:solidFill>
                    <a:schemeClr val="tx2"/>
                  </a:solidFill>
                </a:rPr>
                <a:t>Help VA meet the health care needs </a:t>
              </a:r>
              <a:br>
                <a:rPr lang="en-US" sz="1600" dirty="0">
                  <a:solidFill>
                    <a:schemeClr val="tx2"/>
                  </a:solidFill>
                </a:rPr>
              </a:br>
              <a:r>
                <a:rPr lang="en-US" sz="1600" dirty="0">
                  <a:solidFill>
                    <a:schemeClr val="tx2"/>
                  </a:solidFill>
                </a:rPr>
                <a:t>of Veterans</a:t>
              </a:r>
              <a:endParaRPr lang="en-US" sz="1600" strike="sngStrike" dirty="0">
                <a:solidFill>
                  <a:srgbClr val="FF0000"/>
                </a:solidFill>
              </a:endParaRPr>
            </a:p>
          </p:txBody>
        </p:sp>
      </p:grpSp>
      <p:sp>
        <p:nvSpPr>
          <p:cNvPr id="16"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3066454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Care</a:t>
            </a:r>
          </a:p>
        </p:txBody>
      </p:sp>
      <p:sp>
        <p:nvSpPr>
          <p:cNvPr id="26" name="Text Placeholder 4"/>
          <p:cNvSpPr txBox="1">
            <a:spLocks/>
          </p:cNvSpPr>
          <p:nvPr/>
        </p:nvSpPr>
        <p:spPr bwMode="gray">
          <a:xfrm>
            <a:off x="490225" y="1718956"/>
            <a:ext cx="1231222" cy="1307592"/>
          </a:xfrm>
          <a:prstGeom prst="rect">
            <a:avLst/>
          </a:prstGeom>
          <a:solidFill>
            <a:srgbClr val="55565A"/>
          </a:solidFill>
        </p:spPr>
        <p:txBody>
          <a:bodyPr vert="horz" lIns="137160" tIns="0" rIns="18288" bIns="0" rtlCol="0" anchor="ctr">
            <a:noAutofit/>
          </a:bodyPr>
          <a:lstStyle>
            <a:lvl1pPr marL="0" indent="0" algn="l" defTabSz="685800" rtl="0" eaLnBrk="1" latinLnBrk="0" hangingPunct="1">
              <a:lnSpc>
                <a:spcPct val="90000"/>
              </a:lnSpc>
              <a:spcBef>
                <a:spcPts val="0"/>
              </a:spcBef>
              <a:spcAft>
                <a:spcPts val="0"/>
              </a:spcAft>
              <a:buFont typeface="Arial" panose="020B0604020202020204" pitchFamily="34" charset="0"/>
              <a:buChar char="​"/>
              <a:defRPr sz="900" kern="1200">
                <a:solidFill>
                  <a:schemeClr val="tx1">
                    <a:lumMod val="20000"/>
                    <a:lumOff val="80000"/>
                  </a:schemeClr>
                </a:solidFill>
                <a:latin typeface="+mn-lt"/>
                <a:ea typeface="+mn-ea"/>
                <a:cs typeface="+mn-cs"/>
              </a:defRPr>
            </a:lvl1pPr>
            <a:lvl2pPr marL="0" indent="0" algn="l" defTabSz="685800" rtl="0" eaLnBrk="1" latinLnBrk="0" hangingPunct="1">
              <a:lnSpc>
                <a:spcPct val="95000"/>
              </a:lnSpc>
              <a:spcBef>
                <a:spcPts val="0"/>
              </a:spcBef>
              <a:spcAft>
                <a:spcPts val="450"/>
              </a:spcAft>
              <a:buFont typeface="Arial" panose="020B0604020202020204" pitchFamily="34" charset="0"/>
              <a:buChar char="​"/>
              <a:defRPr sz="22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2200" kern="1200">
                <a:solidFill>
                  <a:schemeClr val="tx1"/>
                </a:solidFill>
                <a:latin typeface="+mn-lt"/>
                <a:ea typeface="+mn-ea"/>
                <a:cs typeface="+mn-cs"/>
              </a:defRPr>
            </a:lvl3pPr>
            <a:lvl4pPr marL="228600" indent="0" algn="l" defTabSz="685800" rtl="0" eaLnBrk="1" latinLnBrk="0" hangingPunct="1">
              <a:lnSpc>
                <a:spcPct val="95000"/>
              </a:lnSpc>
              <a:spcBef>
                <a:spcPts val="0"/>
              </a:spcBef>
              <a:spcAft>
                <a:spcPts val="450"/>
              </a:spcAft>
              <a:buFont typeface="Arial" panose="020B0604020202020204" pitchFamily="34" charset="0"/>
              <a:buChar char="​"/>
              <a:defRPr sz="2200" kern="1200">
                <a:solidFill>
                  <a:schemeClr val="tx1"/>
                </a:solidFill>
                <a:latin typeface="+mn-lt"/>
                <a:ea typeface="+mn-ea"/>
                <a:cs typeface="+mn-cs"/>
              </a:defRPr>
            </a:lvl4pPr>
            <a:lvl5pPr marL="400050" indent="-171450" algn="l" defTabSz="685800" rtl="0" eaLnBrk="1" latinLnBrk="0" hangingPunct="1">
              <a:lnSpc>
                <a:spcPct val="95000"/>
              </a:lnSpc>
              <a:spcBef>
                <a:spcPts val="0"/>
              </a:spcBef>
              <a:spcAft>
                <a:spcPts val="450"/>
              </a:spcAft>
              <a:buFont typeface="Arial" panose="020B0604020202020204" pitchFamily="34" charset="0"/>
              <a:buChar char="−"/>
              <a:defRPr sz="2000" kern="1200">
                <a:solidFill>
                  <a:schemeClr val="tx1"/>
                </a:solidFill>
                <a:latin typeface="+mn-lt"/>
                <a:ea typeface="+mn-ea"/>
                <a:cs typeface="+mn-cs"/>
              </a:defRPr>
            </a:lvl5pPr>
            <a:lvl6pPr marL="628650" indent="-171450" algn="l" defTabSz="685800" rtl="0" eaLnBrk="1" latinLnBrk="0" hangingPunct="1">
              <a:lnSpc>
                <a:spcPct val="95000"/>
              </a:lnSpc>
              <a:spcBef>
                <a:spcPts val="0"/>
              </a:spcBef>
              <a:spcAft>
                <a:spcPts val="450"/>
              </a:spcAft>
              <a:buFont typeface="Arial" panose="020B0604020202020204" pitchFamily="34" charset="0"/>
              <a:buChar char="•"/>
              <a:defRPr sz="1800" kern="1200">
                <a:solidFill>
                  <a:schemeClr val="tx1"/>
                </a:solidFill>
                <a:latin typeface="+mn-lt"/>
                <a:ea typeface="+mn-ea"/>
                <a:cs typeface="+mn-cs"/>
              </a:defRPr>
            </a:lvl6pPr>
            <a:lvl7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7pPr>
            <a:lvl8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8pPr>
            <a:lvl9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rgbClr val="55565A">
                    <a:lumMod val="20000"/>
                    <a:lumOff val="80000"/>
                  </a:srgbClr>
                </a:solidFill>
                <a:effectLst/>
                <a:uLnTx/>
                <a:uFillTx/>
                <a:latin typeface="Arial" panose="020B0604020202020204"/>
                <a:ea typeface="+mn-ea"/>
                <a:cs typeface="+mn-cs"/>
              </a:rPr>
              <a:t> </a:t>
            </a:r>
            <a:endParaRPr kumimoji="0" lang="en-US" sz="900" b="0" i="0" u="none" strike="noStrike" kern="1200" cap="none" spc="0" normalizeH="0" baseline="0" noProof="0" dirty="0">
              <a:ln>
                <a:noFill/>
              </a:ln>
              <a:solidFill>
                <a:srgbClr val="55565A">
                  <a:lumMod val="20000"/>
                  <a:lumOff val="80000"/>
                </a:srgbClr>
              </a:solidFill>
              <a:effectLst/>
              <a:uLnTx/>
              <a:uFillTx/>
              <a:latin typeface="Arial" panose="020B0604020202020204"/>
              <a:ea typeface="+mn-ea"/>
              <a:cs typeface="+mn-cs"/>
            </a:endParaRPr>
          </a:p>
        </p:txBody>
      </p:sp>
      <p:sp>
        <p:nvSpPr>
          <p:cNvPr id="27" name="Text Placeholder 5"/>
          <p:cNvSpPr txBox="1">
            <a:spLocks/>
          </p:cNvSpPr>
          <p:nvPr/>
        </p:nvSpPr>
        <p:spPr bwMode="gray">
          <a:xfrm>
            <a:off x="490225" y="3081258"/>
            <a:ext cx="1231222" cy="1307592"/>
          </a:xfrm>
          <a:prstGeom prst="rect">
            <a:avLst/>
          </a:prstGeom>
          <a:solidFill>
            <a:srgbClr val="EAAA00"/>
          </a:solidFill>
        </p:spPr>
        <p:txBody>
          <a:bodyPr vert="horz" lIns="137160" tIns="0" rIns="18288" bIns="0" rtlCol="0" anchor="ctr">
            <a:noAutofit/>
          </a:bodyPr>
          <a:lstStyle>
            <a:lvl1pPr marL="0" indent="0" algn="l" defTabSz="685800" rtl="0" eaLnBrk="1" latinLnBrk="0" hangingPunct="1">
              <a:lnSpc>
                <a:spcPct val="90000"/>
              </a:lnSpc>
              <a:spcBef>
                <a:spcPts val="0"/>
              </a:spcBef>
              <a:spcAft>
                <a:spcPts val="0"/>
              </a:spcAft>
              <a:buFont typeface="Arial" panose="020B0604020202020204" pitchFamily="34" charset="0"/>
              <a:buChar char="​"/>
              <a:defRPr sz="900" kern="1200">
                <a:solidFill>
                  <a:schemeClr val="tx1">
                    <a:lumMod val="20000"/>
                    <a:lumOff val="80000"/>
                  </a:schemeClr>
                </a:solidFill>
                <a:latin typeface="+mn-lt"/>
                <a:ea typeface="+mn-ea"/>
                <a:cs typeface="+mn-cs"/>
              </a:defRPr>
            </a:lvl1pPr>
            <a:lvl2pPr marL="0" indent="0" algn="l" defTabSz="685800" rtl="0" eaLnBrk="1" latinLnBrk="0" hangingPunct="1">
              <a:lnSpc>
                <a:spcPct val="95000"/>
              </a:lnSpc>
              <a:spcBef>
                <a:spcPts val="0"/>
              </a:spcBef>
              <a:spcAft>
                <a:spcPts val="450"/>
              </a:spcAft>
              <a:buFont typeface="Arial" panose="020B0604020202020204" pitchFamily="34" charset="0"/>
              <a:buChar char="​"/>
              <a:defRPr sz="22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2200" kern="1200">
                <a:solidFill>
                  <a:schemeClr val="tx1"/>
                </a:solidFill>
                <a:latin typeface="+mn-lt"/>
                <a:ea typeface="+mn-ea"/>
                <a:cs typeface="+mn-cs"/>
              </a:defRPr>
            </a:lvl3pPr>
            <a:lvl4pPr marL="228600" indent="0" algn="l" defTabSz="685800" rtl="0" eaLnBrk="1" latinLnBrk="0" hangingPunct="1">
              <a:lnSpc>
                <a:spcPct val="95000"/>
              </a:lnSpc>
              <a:spcBef>
                <a:spcPts val="0"/>
              </a:spcBef>
              <a:spcAft>
                <a:spcPts val="450"/>
              </a:spcAft>
              <a:buFont typeface="Arial" panose="020B0604020202020204" pitchFamily="34" charset="0"/>
              <a:buChar char="​"/>
              <a:defRPr sz="2200" kern="1200">
                <a:solidFill>
                  <a:schemeClr val="tx1"/>
                </a:solidFill>
                <a:latin typeface="+mn-lt"/>
                <a:ea typeface="+mn-ea"/>
                <a:cs typeface="+mn-cs"/>
              </a:defRPr>
            </a:lvl4pPr>
            <a:lvl5pPr marL="400050" indent="-171450" algn="l" defTabSz="685800" rtl="0" eaLnBrk="1" latinLnBrk="0" hangingPunct="1">
              <a:lnSpc>
                <a:spcPct val="95000"/>
              </a:lnSpc>
              <a:spcBef>
                <a:spcPts val="0"/>
              </a:spcBef>
              <a:spcAft>
                <a:spcPts val="450"/>
              </a:spcAft>
              <a:buFont typeface="Arial" panose="020B0604020202020204" pitchFamily="34" charset="0"/>
              <a:buChar char="−"/>
              <a:defRPr sz="2000" kern="1200">
                <a:solidFill>
                  <a:schemeClr val="tx1"/>
                </a:solidFill>
                <a:latin typeface="+mn-lt"/>
                <a:ea typeface="+mn-ea"/>
                <a:cs typeface="+mn-cs"/>
              </a:defRPr>
            </a:lvl5pPr>
            <a:lvl6pPr marL="628650" indent="-171450" algn="l" defTabSz="685800" rtl="0" eaLnBrk="1" latinLnBrk="0" hangingPunct="1">
              <a:lnSpc>
                <a:spcPct val="95000"/>
              </a:lnSpc>
              <a:spcBef>
                <a:spcPts val="0"/>
              </a:spcBef>
              <a:spcAft>
                <a:spcPts val="450"/>
              </a:spcAft>
              <a:buFont typeface="Arial" panose="020B0604020202020204" pitchFamily="34" charset="0"/>
              <a:buChar char="•"/>
              <a:defRPr sz="1800" kern="1200">
                <a:solidFill>
                  <a:schemeClr val="tx1"/>
                </a:solidFill>
                <a:latin typeface="+mn-lt"/>
                <a:ea typeface="+mn-ea"/>
                <a:cs typeface="+mn-cs"/>
              </a:defRPr>
            </a:lvl6pPr>
            <a:lvl7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7pPr>
            <a:lvl8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8pPr>
            <a:lvl9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rgbClr val="55565A">
                    <a:lumMod val="20000"/>
                    <a:lumOff val="80000"/>
                  </a:srgbClr>
                </a:solidFill>
                <a:effectLst/>
                <a:uLnTx/>
                <a:uFillTx/>
                <a:latin typeface="Arial" panose="020B0604020202020204"/>
                <a:ea typeface="+mn-ea"/>
                <a:cs typeface="+mn-cs"/>
              </a:rPr>
              <a:t> </a:t>
            </a:r>
            <a:endParaRPr kumimoji="0" lang="en-US" sz="900" b="0" i="0" u="none" strike="noStrike" kern="1200" cap="none" spc="0" normalizeH="0" baseline="0" noProof="0" dirty="0">
              <a:ln>
                <a:noFill/>
              </a:ln>
              <a:solidFill>
                <a:srgbClr val="55565A">
                  <a:lumMod val="20000"/>
                  <a:lumOff val="80000"/>
                </a:srgbClr>
              </a:solidFill>
              <a:effectLst/>
              <a:uLnTx/>
              <a:uFillTx/>
              <a:latin typeface="Arial" panose="020B0604020202020204"/>
              <a:ea typeface="+mn-ea"/>
              <a:cs typeface="+mn-cs"/>
            </a:endParaRPr>
          </a:p>
        </p:txBody>
      </p:sp>
      <p:sp>
        <p:nvSpPr>
          <p:cNvPr id="28" name="Text Placeholder 6"/>
          <p:cNvSpPr txBox="1">
            <a:spLocks/>
          </p:cNvSpPr>
          <p:nvPr/>
        </p:nvSpPr>
        <p:spPr bwMode="gray">
          <a:xfrm>
            <a:off x="490225" y="4443560"/>
            <a:ext cx="1231222" cy="1307592"/>
          </a:xfrm>
          <a:prstGeom prst="rect">
            <a:avLst/>
          </a:prstGeom>
          <a:solidFill>
            <a:srgbClr val="888B8D"/>
          </a:solidFill>
        </p:spPr>
        <p:txBody>
          <a:bodyPr vert="horz" lIns="137160" tIns="0" rIns="18288" bIns="0" rtlCol="0" anchor="ctr">
            <a:noAutofit/>
          </a:bodyPr>
          <a:lstStyle>
            <a:lvl1pPr marL="0" indent="0" algn="l" defTabSz="685800" rtl="0" eaLnBrk="1" latinLnBrk="0" hangingPunct="1">
              <a:lnSpc>
                <a:spcPct val="90000"/>
              </a:lnSpc>
              <a:spcBef>
                <a:spcPts val="0"/>
              </a:spcBef>
              <a:spcAft>
                <a:spcPts val="0"/>
              </a:spcAft>
              <a:buFont typeface="Arial" panose="020B0604020202020204" pitchFamily="34" charset="0"/>
              <a:buChar char="​"/>
              <a:defRPr sz="900" kern="1200">
                <a:solidFill>
                  <a:schemeClr val="tx1">
                    <a:lumMod val="20000"/>
                    <a:lumOff val="80000"/>
                  </a:schemeClr>
                </a:solidFill>
                <a:latin typeface="+mn-lt"/>
                <a:ea typeface="+mn-ea"/>
                <a:cs typeface="+mn-cs"/>
              </a:defRPr>
            </a:lvl1pPr>
            <a:lvl2pPr marL="0" indent="0" algn="l" defTabSz="685800" rtl="0" eaLnBrk="1" latinLnBrk="0" hangingPunct="1">
              <a:lnSpc>
                <a:spcPct val="95000"/>
              </a:lnSpc>
              <a:spcBef>
                <a:spcPts val="0"/>
              </a:spcBef>
              <a:spcAft>
                <a:spcPts val="450"/>
              </a:spcAft>
              <a:buFont typeface="Arial" panose="020B0604020202020204" pitchFamily="34" charset="0"/>
              <a:buChar char="​"/>
              <a:defRPr sz="22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2200" kern="1200">
                <a:solidFill>
                  <a:schemeClr val="tx1"/>
                </a:solidFill>
                <a:latin typeface="+mn-lt"/>
                <a:ea typeface="+mn-ea"/>
                <a:cs typeface="+mn-cs"/>
              </a:defRPr>
            </a:lvl3pPr>
            <a:lvl4pPr marL="228600" indent="0" algn="l" defTabSz="685800" rtl="0" eaLnBrk="1" latinLnBrk="0" hangingPunct="1">
              <a:lnSpc>
                <a:spcPct val="95000"/>
              </a:lnSpc>
              <a:spcBef>
                <a:spcPts val="0"/>
              </a:spcBef>
              <a:spcAft>
                <a:spcPts val="450"/>
              </a:spcAft>
              <a:buFont typeface="Arial" panose="020B0604020202020204" pitchFamily="34" charset="0"/>
              <a:buChar char="​"/>
              <a:defRPr sz="2200" kern="1200">
                <a:solidFill>
                  <a:schemeClr val="tx1"/>
                </a:solidFill>
                <a:latin typeface="+mn-lt"/>
                <a:ea typeface="+mn-ea"/>
                <a:cs typeface="+mn-cs"/>
              </a:defRPr>
            </a:lvl4pPr>
            <a:lvl5pPr marL="400050" indent="-171450" algn="l" defTabSz="685800" rtl="0" eaLnBrk="1" latinLnBrk="0" hangingPunct="1">
              <a:lnSpc>
                <a:spcPct val="95000"/>
              </a:lnSpc>
              <a:spcBef>
                <a:spcPts val="0"/>
              </a:spcBef>
              <a:spcAft>
                <a:spcPts val="450"/>
              </a:spcAft>
              <a:buFont typeface="Arial" panose="020B0604020202020204" pitchFamily="34" charset="0"/>
              <a:buChar char="−"/>
              <a:defRPr sz="2000" kern="1200">
                <a:solidFill>
                  <a:schemeClr val="tx1"/>
                </a:solidFill>
                <a:latin typeface="+mn-lt"/>
                <a:ea typeface="+mn-ea"/>
                <a:cs typeface="+mn-cs"/>
              </a:defRPr>
            </a:lvl5pPr>
            <a:lvl6pPr marL="628650" indent="-171450" algn="l" defTabSz="685800" rtl="0" eaLnBrk="1" latinLnBrk="0" hangingPunct="1">
              <a:lnSpc>
                <a:spcPct val="95000"/>
              </a:lnSpc>
              <a:spcBef>
                <a:spcPts val="0"/>
              </a:spcBef>
              <a:spcAft>
                <a:spcPts val="450"/>
              </a:spcAft>
              <a:buFont typeface="Arial" panose="020B0604020202020204" pitchFamily="34" charset="0"/>
              <a:buChar char="•"/>
              <a:defRPr sz="1800" kern="1200">
                <a:solidFill>
                  <a:schemeClr val="tx1"/>
                </a:solidFill>
                <a:latin typeface="+mn-lt"/>
                <a:ea typeface="+mn-ea"/>
                <a:cs typeface="+mn-cs"/>
              </a:defRPr>
            </a:lvl6pPr>
            <a:lvl7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7pPr>
            <a:lvl8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8pPr>
            <a:lvl9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rgbClr val="55565A">
                    <a:lumMod val="20000"/>
                    <a:lumOff val="80000"/>
                  </a:srgbClr>
                </a:solidFill>
                <a:effectLst/>
                <a:uLnTx/>
                <a:uFillTx/>
                <a:latin typeface="Arial" panose="020B0604020202020204"/>
                <a:ea typeface="+mn-ea"/>
                <a:cs typeface="+mn-cs"/>
              </a:rPr>
              <a:t> </a:t>
            </a:r>
            <a:endParaRPr kumimoji="0" lang="en-US" sz="900" b="0" i="0" u="none" strike="noStrike" kern="1200" cap="none" spc="0" normalizeH="0" baseline="0" noProof="0" dirty="0">
              <a:ln>
                <a:noFill/>
              </a:ln>
              <a:solidFill>
                <a:srgbClr val="55565A">
                  <a:lumMod val="20000"/>
                  <a:lumOff val="80000"/>
                </a:srgbClr>
              </a:solidFill>
              <a:effectLst/>
              <a:uLnTx/>
              <a:uFillTx/>
              <a:latin typeface="Arial" panose="020B0604020202020204"/>
              <a:ea typeface="+mn-ea"/>
              <a:cs typeface="+mn-cs"/>
            </a:endParaRPr>
          </a:p>
        </p:txBody>
      </p:sp>
      <p:sp>
        <p:nvSpPr>
          <p:cNvPr id="29" name="Text Placeholder 7"/>
          <p:cNvSpPr txBox="1">
            <a:spLocks/>
          </p:cNvSpPr>
          <p:nvPr/>
        </p:nvSpPr>
        <p:spPr bwMode="gray">
          <a:xfrm>
            <a:off x="1857403" y="1718956"/>
            <a:ext cx="6882836" cy="1280160"/>
          </a:xfrm>
          <a:prstGeom prst="rect">
            <a:avLst/>
          </a:prstGeom>
        </p:spPr>
        <p:txBody>
          <a:bodyPr vert="horz" lIns="0" tIns="0" rIns="0" bIns="0" rtlCol="0">
            <a:noAutofit/>
          </a:bodyPr>
          <a:lstStyle>
            <a:lvl1pPr marL="0" indent="0" algn="l" defTabSz="685800" rtl="0" eaLnBrk="1" latinLnBrk="0" hangingPunct="1">
              <a:lnSpc>
                <a:spcPct val="95000"/>
              </a:lnSpc>
              <a:spcBef>
                <a:spcPts val="1800"/>
              </a:spcBef>
              <a:spcAft>
                <a:spcPts val="450"/>
              </a:spcAft>
              <a:buFont typeface="Arial" panose="020B0604020202020204" pitchFamily="34" charset="0"/>
              <a:buChar char="​"/>
              <a:defRPr sz="1800" kern="1200">
                <a:solidFill>
                  <a:schemeClr val="accent1"/>
                </a:solidFill>
                <a:latin typeface="+mn-lt"/>
                <a:ea typeface="+mn-ea"/>
                <a:cs typeface="+mn-cs"/>
              </a:defRPr>
            </a:lvl1pPr>
            <a:lvl2pPr marL="0" indent="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2200" kern="1200">
                <a:solidFill>
                  <a:schemeClr val="tx1"/>
                </a:solidFill>
                <a:latin typeface="+mn-lt"/>
                <a:ea typeface="+mn-ea"/>
                <a:cs typeface="+mn-cs"/>
              </a:defRPr>
            </a:lvl3pPr>
            <a:lvl4pPr marL="228600" indent="0" algn="l" defTabSz="685800" rtl="0" eaLnBrk="1" latinLnBrk="0" hangingPunct="1">
              <a:lnSpc>
                <a:spcPct val="95000"/>
              </a:lnSpc>
              <a:spcBef>
                <a:spcPts val="0"/>
              </a:spcBef>
              <a:spcAft>
                <a:spcPts val="450"/>
              </a:spcAft>
              <a:buFont typeface="Arial" panose="020B0604020202020204" pitchFamily="34" charset="0"/>
              <a:buChar char="​"/>
              <a:defRPr sz="2200" kern="1200">
                <a:solidFill>
                  <a:schemeClr val="tx1"/>
                </a:solidFill>
                <a:latin typeface="+mn-lt"/>
                <a:ea typeface="+mn-ea"/>
                <a:cs typeface="+mn-cs"/>
              </a:defRPr>
            </a:lvl4pPr>
            <a:lvl5pPr marL="400050" indent="-171450" algn="l" defTabSz="685800" rtl="0" eaLnBrk="1" latinLnBrk="0" hangingPunct="1">
              <a:lnSpc>
                <a:spcPct val="95000"/>
              </a:lnSpc>
              <a:spcBef>
                <a:spcPts val="0"/>
              </a:spcBef>
              <a:spcAft>
                <a:spcPts val="450"/>
              </a:spcAft>
              <a:buFont typeface="Arial" panose="020B0604020202020204" pitchFamily="34" charset="0"/>
              <a:buChar char="−"/>
              <a:defRPr sz="2000" kern="1200">
                <a:solidFill>
                  <a:schemeClr val="tx1"/>
                </a:solidFill>
                <a:latin typeface="+mn-lt"/>
                <a:ea typeface="+mn-ea"/>
                <a:cs typeface="+mn-cs"/>
              </a:defRPr>
            </a:lvl5pPr>
            <a:lvl6pPr marL="628650" indent="-171450" algn="l" defTabSz="685800" rtl="0" eaLnBrk="1" latinLnBrk="0" hangingPunct="1">
              <a:lnSpc>
                <a:spcPct val="95000"/>
              </a:lnSpc>
              <a:spcBef>
                <a:spcPts val="0"/>
              </a:spcBef>
              <a:spcAft>
                <a:spcPts val="450"/>
              </a:spcAft>
              <a:buFont typeface="Arial" panose="020B0604020202020204" pitchFamily="34" charset="0"/>
              <a:buChar char="•"/>
              <a:defRPr sz="1800" kern="1200">
                <a:solidFill>
                  <a:schemeClr val="tx1"/>
                </a:solidFill>
                <a:latin typeface="+mn-lt"/>
                <a:ea typeface="+mn-ea"/>
                <a:cs typeface="+mn-cs"/>
              </a:defRPr>
            </a:lvl6pPr>
            <a:lvl7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7pPr>
            <a:lvl8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8pPr>
            <a:lvl9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9pPr>
          </a:lstStyle>
          <a:p>
            <a:pPr marL="0" marR="0" lvl="0" indent="0" algn="l" defTabSz="685800" rtl="0" eaLnBrk="1" fontAlgn="auto" latinLnBrk="0" hangingPunct="1">
              <a:lnSpc>
                <a:spcPct val="95000"/>
              </a:lnSpc>
              <a:spcBef>
                <a:spcPts val="1800"/>
              </a:spcBef>
              <a:spcAft>
                <a:spcPts val="45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87722"/>
                </a:solidFill>
                <a:effectLst/>
                <a:uLnTx/>
                <a:uFillTx/>
                <a:latin typeface="Arial" panose="020B0604020202020204"/>
                <a:ea typeface="+mn-ea"/>
                <a:cs typeface="+mn-cs"/>
              </a:rPr>
              <a:t>VA will refer Veterans to community providers</a:t>
            </a:r>
          </a:p>
          <a:p>
            <a:pPr marL="0" marR="0" lvl="1" indent="0" algn="l" defTabSz="685800" rtl="0" eaLnBrk="1" fontAlgn="auto" latinLnBrk="0" hangingPunct="1">
              <a:lnSpc>
                <a:spcPct val="95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5565A"/>
                </a:solidFill>
                <a:effectLst/>
                <a:uLnTx/>
                <a:uFillTx/>
                <a:latin typeface="Arial" panose="020B0604020202020204"/>
                <a:ea typeface="+mn-ea"/>
                <a:cs typeface="+mn-cs"/>
              </a:rPr>
              <a:t>VA determines eligibility and will refer those eligible Veterans for </a:t>
            </a:r>
            <a:br>
              <a:rPr kumimoji="0" lang="en-US" sz="1600" b="0" i="0" u="none" strike="noStrike" kern="1200" cap="none" spc="0" normalizeH="0" baseline="0" noProof="0" dirty="0">
                <a:ln>
                  <a:noFill/>
                </a:ln>
                <a:solidFill>
                  <a:srgbClr val="55565A"/>
                </a:solidFill>
                <a:effectLst/>
                <a:uLnTx/>
                <a:uFillTx/>
                <a:latin typeface="Arial" panose="020B0604020202020204"/>
                <a:ea typeface="+mn-ea"/>
                <a:cs typeface="+mn-cs"/>
              </a:rPr>
            </a:br>
            <a:r>
              <a:rPr kumimoji="0" lang="en-US" sz="1600" b="0" i="0" u="none" strike="noStrike" kern="1200" cap="none" spc="0" normalizeH="0" baseline="0" noProof="0" dirty="0">
                <a:ln>
                  <a:noFill/>
                </a:ln>
                <a:solidFill>
                  <a:srgbClr val="55565A"/>
                </a:solidFill>
                <a:effectLst/>
                <a:uLnTx/>
                <a:uFillTx/>
                <a:latin typeface="Arial" panose="020B0604020202020204"/>
                <a:ea typeface="+mn-ea"/>
                <a:cs typeface="+mn-cs"/>
              </a:rPr>
              <a:t>community care.</a:t>
            </a:r>
          </a:p>
        </p:txBody>
      </p:sp>
      <p:sp>
        <p:nvSpPr>
          <p:cNvPr id="30" name="Text Placeholder 8"/>
          <p:cNvSpPr txBox="1">
            <a:spLocks/>
          </p:cNvSpPr>
          <p:nvPr/>
        </p:nvSpPr>
        <p:spPr bwMode="gray">
          <a:xfrm>
            <a:off x="1857403" y="3100308"/>
            <a:ext cx="6882836" cy="1280160"/>
          </a:xfrm>
          <a:prstGeom prst="rect">
            <a:avLst/>
          </a:prstGeom>
        </p:spPr>
        <p:txBody>
          <a:bodyPr vert="horz" lIns="0" tIns="0" rIns="0" bIns="0" rtlCol="0">
            <a:noAutofit/>
          </a:bodyPr>
          <a:lstStyle>
            <a:lvl1pPr marL="0" indent="0" algn="l" defTabSz="685800" rtl="0" eaLnBrk="1" latinLnBrk="0" hangingPunct="1">
              <a:lnSpc>
                <a:spcPct val="95000"/>
              </a:lnSpc>
              <a:spcBef>
                <a:spcPts val="1800"/>
              </a:spcBef>
              <a:spcAft>
                <a:spcPts val="450"/>
              </a:spcAft>
              <a:buFont typeface="Arial" panose="020B0604020202020204" pitchFamily="34" charset="0"/>
              <a:buChar char="​"/>
              <a:defRPr sz="1800" kern="1200">
                <a:solidFill>
                  <a:schemeClr val="accent1"/>
                </a:solidFill>
                <a:latin typeface="+mn-lt"/>
                <a:ea typeface="+mn-ea"/>
                <a:cs typeface="+mn-cs"/>
              </a:defRPr>
            </a:lvl1pPr>
            <a:lvl2pPr marL="0" indent="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2200" kern="1200">
                <a:solidFill>
                  <a:schemeClr val="tx1"/>
                </a:solidFill>
                <a:latin typeface="+mn-lt"/>
                <a:ea typeface="+mn-ea"/>
                <a:cs typeface="+mn-cs"/>
              </a:defRPr>
            </a:lvl3pPr>
            <a:lvl4pPr marL="228600" indent="0" algn="l" defTabSz="685800" rtl="0" eaLnBrk="1" latinLnBrk="0" hangingPunct="1">
              <a:lnSpc>
                <a:spcPct val="95000"/>
              </a:lnSpc>
              <a:spcBef>
                <a:spcPts val="0"/>
              </a:spcBef>
              <a:spcAft>
                <a:spcPts val="450"/>
              </a:spcAft>
              <a:buFont typeface="Arial" panose="020B0604020202020204" pitchFamily="34" charset="0"/>
              <a:buChar char="​"/>
              <a:defRPr sz="2200" kern="1200">
                <a:solidFill>
                  <a:schemeClr val="tx1"/>
                </a:solidFill>
                <a:latin typeface="+mn-lt"/>
                <a:ea typeface="+mn-ea"/>
                <a:cs typeface="+mn-cs"/>
              </a:defRPr>
            </a:lvl4pPr>
            <a:lvl5pPr marL="400050" indent="-171450" algn="l" defTabSz="685800" rtl="0" eaLnBrk="1" latinLnBrk="0" hangingPunct="1">
              <a:lnSpc>
                <a:spcPct val="95000"/>
              </a:lnSpc>
              <a:spcBef>
                <a:spcPts val="0"/>
              </a:spcBef>
              <a:spcAft>
                <a:spcPts val="450"/>
              </a:spcAft>
              <a:buFont typeface="Arial" panose="020B0604020202020204" pitchFamily="34" charset="0"/>
              <a:buChar char="−"/>
              <a:defRPr sz="2000" kern="1200">
                <a:solidFill>
                  <a:schemeClr val="tx1"/>
                </a:solidFill>
                <a:latin typeface="+mn-lt"/>
                <a:ea typeface="+mn-ea"/>
                <a:cs typeface="+mn-cs"/>
              </a:defRPr>
            </a:lvl5pPr>
            <a:lvl6pPr marL="628650" indent="-171450" algn="l" defTabSz="685800" rtl="0" eaLnBrk="1" latinLnBrk="0" hangingPunct="1">
              <a:lnSpc>
                <a:spcPct val="95000"/>
              </a:lnSpc>
              <a:spcBef>
                <a:spcPts val="0"/>
              </a:spcBef>
              <a:spcAft>
                <a:spcPts val="450"/>
              </a:spcAft>
              <a:buFont typeface="Arial" panose="020B0604020202020204" pitchFamily="34" charset="0"/>
              <a:buChar char="•"/>
              <a:defRPr sz="1800" kern="1200">
                <a:solidFill>
                  <a:schemeClr val="tx1"/>
                </a:solidFill>
                <a:latin typeface="+mn-lt"/>
                <a:ea typeface="+mn-ea"/>
                <a:cs typeface="+mn-cs"/>
              </a:defRPr>
            </a:lvl6pPr>
            <a:lvl7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7pPr>
            <a:lvl8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8pPr>
            <a:lvl9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9pPr>
          </a:lstStyle>
          <a:p>
            <a:pPr marL="0" marR="0" lvl="0" indent="0" algn="l" defTabSz="685800" rtl="0" eaLnBrk="1" fontAlgn="auto" latinLnBrk="0" hangingPunct="1">
              <a:lnSpc>
                <a:spcPct val="95000"/>
              </a:lnSpc>
              <a:spcBef>
                <a:spcPts val="1800"/>
              </a:spcBef>
              <a:spcAft>
                <a:spcPts val="45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87722"/>
                </a:solidFill>
                <a:effectLst/>
                <a:uLnTx/>
                <a:uFillTx/>
                <a:latin typeface="Arial" panose="020B0604020202020204"/>
                <a:ea typeface="+mn-ea"/>
                <a:cs typeface="+mn-cs"/>
              </a:rPr>
              <a:t>Participating providers will be reimbursed at 100% of </a:t>
            </a:r>
            <a:br>
              <a:rPr kumimoji="0" lang="en-US" sz="1800" b="0" i="0" u="none" strike="noStrike" kern="1200" cap="none" spc="0" normalizeH="0" baseline="0" noProof="0" dirty="0">
                <a:ln>
                  <a:noFill/>
                </a:ln>
                <a:solidFill>
                  <a:srgbClr val="E87722"/>
                </a:solidFill>
                <a:effectLst/>
                <a:uLnTx/>
                <a:uFillTx/>
                <a:latin typeface="Arial" panose="020B0604020202020204"/>
                <a:ea typeface="+mn-ea"/>
                <a:cs typeface="+mn-cs"/>
              </a:rPr>
            </a:br>
            <a:r>
              <a:rPr kumimoji="0" lang="en-US" sz="1800" b="0" i="0" u="none" strike="noStrike" kern="1200" cap="none" spc="0" normalizeH="0" baseline="0" noProof="0" dirty="0">
                <a:ln>
                  <a:noFill/>
                </a:ln>
                <a:solidFill>
                  <a:srgbClr val="E87722"/>
                </a:solidFill>
                <a:effectLst/>
                <a:uLnTx/>
                <a:uFillTx/>
                <a:latin typeface="Arial" panose="020B0604020202020204"/>
                <a:ea typeface="+mn-ea"/>
                <a:cs typeface="+mn-cs"/>
              </a:rPr>
              <a:t>Medicare rates</a:t>
            </a:r>
          </a:p>
          <a:p>
            <a:pPr marL="0" marR="0" lvl="1" indent="0" algn="l" defTabSz="685800" rtl="0" eaLnBrk="1" fontAlgn="auto" latinLnBrk="0" hangingPunct="1">
              <a:lnSpc>
                <a:spcPct val="95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5565A"/>
                </a:solidFill>
                <a:effectLst/>
                <a:uLnTx/>
                <a:uFillTx/>
                <a:latin typeface="Arial" panose="020B0604020202020204"/>
                <a:ea typeface="+mn-ea"/>
                <a:cs typeface="+mn-cs"/>
              </a:rPr>
              <a:t>If Medicare rates aren’t available, please refer to the payment appendix for additional reimbursement details.</a:t>
            </a:r>
          </a:p>
          <a:p>
            <a:pPr marL="0" marR="0" lvl="1" indent="0" algn="l" defTabSz="685800" rtl="0" eaLnBrk="1" fontAlgn="auto" latinLnBrk="0" hangingPunct="1">
              <a:lnSpc>
                <a:spcPct val="95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55565A"/>
              </a:solidFill>
              <a:effectLst/>
              <a:uLnTx/>
              <a:uFillTx/>
              <a:latin typeface="Arial" panose="020B0604020202020204"/>
              <a:ea typeface="+mn-ea"/>
              <a:cs typeface="+mn-cs"/>
            </a:endParaRPr>
          </a:p>
        </p:txBody>
      </p:sp>
      <p:sp>
        <p:nvSpPr>
          <p:cNvPr id="31" name="Text Placeholder 9"/>
          <p:cNvSpPr txBox="1">
            <a:spLocks/>
          </p:cNvSpPr>
          <p:nvPr/>
        </p:nvSpPr>
        <p:spPr bwMode="gray">
          <a:xfrm>
            <a:off x="1857403" y="4481661"/>
            <a:ext cx="6799709" cy="1280160"/>
          </a:xfrm>
          <a:prstGeom prst="rect">
            <a:avLst/>
          </a:prstGeom>
        </p:spPr>
        <p:txBody>
          <a:bodyPr vert="horz" lIns="0" tIns="0" rIns="0" bIns="0" rtlCol="0">
            <a:noAutofit/>
          </a:bodyPr>
          <a:lstStyle>
            <a:lvl1pPr marL="0" indent="0" algn="l" defTabSz="685800" rtl="0" eaLnBrk="1" latinLnBrk="0" hangingPunct="1">
              <a:lnSpc>
                <a:spcPct val="95000"/>
              </a:lnSpc>
              <a:spcBef>
                <a:spcPts val="1800"/>
              </a:spcBef>
              <a:spcAft>
                <a:spcPts val="450"/>
              </a:spcAft>
              <a:buFont typeface="Arial" panose="020B0604020202020204" pitchFamily="34" charset="0"/>
              <a:buChar char="​"/>
              <a:defRPr sz="1800" kern="1200">
                <a:solidFill>
                  <a:schemeClr val="accent1"/>
                </a:solidFill>
                <a:latin typeface="+mn-lt"/>
                <a:ea typeface="+mn-ea"/>
                <a:cs typeface="+mn-cs"/>
              </a:defRPr>
            </a:lvl1pPr>
            <a:lvl2pPr marL="0" indent="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2200" kern="1200">
                <a:solidFill>
                  <a:schemeClr val="tx1"/>
                </a:solidFill>
                <a:latin typeface="+mn-lt"/>
                <a:ea typeface="+mn-ea"/>
                <a:cs typeface="+mn-cs"/>
              </a:defRPr>
            </a:lvl3pPr>
            <a:lvl4pPr marL="228600" indent="0" algn="l" defTabSz="685800" rtl="0" eaLnBrk="1" latinLnBrk="0" hangingPunct="1">
              <a:lnSpc>
                <a:spcPct val="95000"/>
              </a:lnSpc>
              <a:spcBef>
                <a:spcPts val="0"/>
              </a:spcBef>
              <a:spcAft>
                <a:spcPts val="450"/>
              </a:spcAft>
              <a:buFont typeface="Arial" panose="020B0604020202020204" pitchFamily="34" charset="0"/>
              <a:buChar char="​"/>
              <a:defRPr sz="2200" kern="1200">
                <a:solidFill>
                  <a:schemeClr val="tx1"/>
                </a:solidFill>
                <a:latin typeface="+mn-lt"/>
                <a:ea typeface="+mn-ea"/>
                <a:cs typeface="+mn-cs"/>
              </a:defRPr>
            </a:lvl4pPr>
            <a:lvl5pPr marL="400050" indent="-171450" algn="l" defTabSz="685800" rtl="0" eaLnBrk="1" latinLnBrk="0" hangingPunct="1">
              <a:lnSpc>
                <a:spcPct val="95000"/>
              </a:lnSpc>
              <a:spcBef>
                <a:spcPts val="0"/>
              </a:spcBef>
              <a:spcAft>
                <a:spcPts val="450"/>
              </a:spcAft>
              <a:buFont typeface="Arial" panose="020B0604020202020204" pitchFamily="34" charset="0"/>
              <a:buChar char="−"/>
              <a:defRPr sz="2000" kern="1200">
                <a:solidFill>
                  <a:schemeClr val="tx1"/>
                </a:solidFill>
                <a:latin typeface="+mn-lt"/>
                <a:ea typeface="+mn-ea"/>
                <a:cs typeface="+mn-cs"/>
              </a:defRPr>
            </a:lvl5pPr>
            <a:lvl6pPr marL="628650" indent="-171450" algn="l" defTabSz="685800" rtl="0" eaLnBrk="1" latinLnBrk="0" hangingPunct="1">
              <a:lnSpc>
                <a:spcPct val="95000"/>
              </a:lnSpc>
              <a:spcBef>
                <a:spcPts val="0"/>
              </a:spcBef>
              <a:spcAft>
                <a:spcPts val="450"/>
              </a:spcAft>
              <a:buFont typeface="Arial" panose="020B0604020202020204" pitchFamily="34" charset="0"/>
              <a:buChar char="•"/>
              <a:defRPr sz="1800" kern="1200">
                <a:solidFill>
                  <a:schemeClr val="tx1"/>
                </a:solidFill>
                <a:latin typeface="+mn-lt"/>
                <a:ea typeface="+mn-ea"/>
                <a:cs typeface="+mn-cs"/>
              </a:defRPr>
            </a:lvl6pPr>
            <a:lvl7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7pPr>
            <a:lvl8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8pPr>
            <a:lvl9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9pPr>
          </a:lstStyle>
          <a:p>
            <a:pPr marL="0" marR="0" lvl="0" indent="0" algn="l" defTabSz="685800" rtl="0" eaLnBrk="1" fontAlgn="auto" latinLnBrk="0" hangingPunct="1">
              <a:lnSpc>
                <a:spcPct val="95000"/>
              </a:lnSpc>
              <a:spcBef>
                <a:spcPts val="1800"/>
              </a:spcBef>
              <a:spcAft>
                <a:spcPts val="45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87722"/>
                </a:solidFill>
                <a:effectLst/>
                <a:uLnTx/>
                <a:uFillTx/>
                <a:latin typeface="Arial" panose="020B0604020202020204"/>
                <a:ea typeface="+mn-ea"/>
                <a:cs typeface="+mn-cs"/>
              </a:rPr>
              <a:t>Start of health care delivery will vary depending on your location</a:t>
            </a:r>
          </a:p>
          <a:p>
            <a:pPr marL="0" marR="0" lvl="1" indent="0" algn="l" defTabSz="685800" rtl="0" eaLnBrk="1" fontAlgn="auto" latinLnBrk="0" hangingPunct="1">
              <a:lnSpc>
                <a:spcPct val="95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5565A"/>
                </a:solidFill>
                <a:effectLst/>
                <a:uLnTx/>
                <a:uFillTx/>
                <a:latin typeface="Arial" panose="020B0604020202020204"/>
                <a:ea typeface="+mn-ea"/>
                <a:cs typeface="+mn-cs"/>
              </a:rPr>
              <a:t>Contract implementation will occur in phases through the summer of 2020. If you have questions, please visit </a:t>
            </a:r>
            <a:r>
              <a:rPr kumimoji="0" lang="en-US" sz="1600" b="1" i="0" u="none" strike="noStrike" kern="1200" cap="none" spc="0" normalizeH="0" baseline="0" noProof="0" dirty="0">
                <a:ln>
                  <a:noFill/>
                </a:ln>
                <a:solidFill>
                  <a:srgbClr val="55565A"/>
                </a:solidFill>
                <a:effectLst/>
                <a:uLnTx/>
                <a:uFillTx/>
                <a:latin typeface="Arial" panose="020B0604020202020204"/>
                <a:ea typeface="+mn-ea"/>
                <a:cs typeface="+mn-cs"/>
              </a:rPr>
              <a:t>provider.vacommunitycare.com</a:t>
            </a:r>
            <a:r>
              <a:rPr kumimoji="0" lang="en-US" sz="1600" b="0" i="0" u="none" strike="noStrike" kern="1200" cap="none" spc="0" normalizeH="0" baseline="0" noProof="0" dirty="0">
                <a:ln>
                  <a:noFill/>
                </a:ln>
                <a:solidFill>
                  <a:srgbClr val="55565A"/>
                </a:solidFill>
                <a:effectLst/>
                <a:uLnTx/>
                <a:uFillTx/>
                <a:latin typeface="Arial" panose="020B0604020202020204"/>
                <a:ea typeface="+mn-ea"/>
                <a:cs typeface="+mn-cs"/>
              </a:rPr>
              <a:t>.</a:t>
            </a:r>
            <a:endParaRPr kumimoji="0" lang="en-US" sz="1600" b="0" i="0" u="none" strike="sngStrike" kern="1200" cap="none" spc="0" normalizeH="0" baseline="0" noProof="0" dirty="0">
              <a:ln>
                <a:noFill/>
              </a:ln>
              <a:solidFill>
                <a:srgbClr val="55565A"/>
              </a:solidFill>
              <a:effectLst/>
              <a:uLnTx/>
              <a:uFillTx/>
              <a:latin typeface="Arial" panose="020B0604020202020204"/>
              <a:ea typeface="+mn-ea"/>
              <a:cs typeface="+mn-cs"/>
            </a:endParaRPr>
          </a:p>
        </p:txBody>
      </p:sp>
      <p:grpSp>
        <p:nvGrpSpPr>
          <p:cNvPr id="32" name="Group 31" title="Decorative Icon of a hand holding out money"/>
          <p:cNvGrpSpPr/>
          <p:nvPr/>
        </p:nvGrpSpPr>
        <p:grpSpPr>
          <a:xfrm>
            <a:off x="705088" y="3409661"/>
            <a:ext cx="826173" cy="650786"/>
            <a:chOff x="3708400" y="2711450"/>
            <a:chExt cx="539751" cy="411163"/>
          </a:xfrm>
          <a:solidFill>
            <a:srgbClr val="FFFFFF"/>
          </a:solidFill>
        </p:grpSpPr>
        <p:sp>
          <p:nvSpPr>
            <p:cNvPr id="33" name="Freeform 32"/>
            <p:cNvSpPr>
              <a:spLocks noEditPoints="1"/>
            </p:cNvSpPr>
            <p:nvPr/>
          </p:nvSpPr>
          <p:spPr bwMode="auto">
            <a:xfrm>
              <a:off x="3708400" y="2874963"/>
              <a:ext cx="539751" cy="247650"/>
            </a:xfrm>
            <a:custGeom>
              <a:avLst/>
              <a:gdLst>
                <a:gd name="T0" fmla="*/ 214 w 256"/>
                <a:gd name="T1" fmla="*/ 80 h 117"/>
                <a:gd name="T2" fmla="*/ 204 w 256"/>
                <a:gd name="T3" fmla="*/ 79 h 117"/>
                <a:gd name="T4" fmla="*/ 177 w 256"/>
                <a:gd name="T5" fmla="*/ 77 h 117"/>
                <a:gd name="T6" fmla="*/ 180 w 256"/>
                <a:gd name="T7" fmla="*/ 71 h 117"/>
                <a:gd name="T8" fmla="*/ 180 w 256"/>
                <a:gd name="T9" fmla="*/ 58 h 117"/>
                <a:gd name="T10" fmla="*/ 163 w 256"/>
                <a:gd name="T11" fmla="*/ 45 h 117"/>
                <a:gd name="T12" fmla="*/ 157 w 256"/>
                <a:gd name="T13" fmla="*/ 43 h 117"/>
                <a:gd name="T14" fmla="*/ 123 w 256"/>
                <a:gd name="T15" fmla="*/ 26 h 117"/>
                <a:gd name="T16" fmla="*/ 76 w 256"/>
                <a:gd name="T17" fmla="*/ 8 h 117"/>
                <a:gd name="T18" fmla="*/ 32 w 256"/>
                <a:gd name="T19" fmla="*/ 8 h 117"/>
                <a:gd name="T20" fmla="*/ 32 w 256"/>
                <a:gd name="T21" fmla="*/ 3 h 117"/>
                <a:gd name="T22" fmla="*/ 29 w 256"/>
                <a:gd name="T23" fmla="*/ 0 h 117"/>
                <a:gd name="T24" fmla="*/ 0 w 256"/>
                <a:gd name="T25" fmla="*/ 0 h 117"/>
                <a:gd name="T26" fmla="*/ 0 w 256"/>
                <a:gd name="T27" fmla="*/ 8 h 117"/>
                <a:gd name="T28" fmla="*/ 24 w 256"/>
                <a:gd name="T29" fmla="*/ 8 h 117"/>
                <a:gd name="T30" fmla="*/ 24 w 256"/>
                <a:gd name="T31" fmla="*/ 96 h 117"/>
                <a:gd name="T32" fmla="*/ 0 w 256"/>
                <a:gd name="T33" fmla="*/ 96 h 117"/>
                <a:gd name="T34" fmla="*/ 0 w 256"/>
                <a:gd name="T35" fmla="*/ 104 h 117"/>
                <a:gd name="T36" fmla="*/ 29 w 256"/>
                <a:gd name="T37" fmla="*/ 104 h 117"/>
                <a:gd name="T38" fmla="*/ 32 w 256"/>
                <a:gd name="T39" fmla="*/ 101 h 117"/>
                <a:gd name="T40" fmla="*/ 32 w 256"/>
                <a:gd name="T41" fmla="*/ 93 h 117"/>
                <a:gd name="T42" fmla="*/ 67 w 256"/>
                <a:gd name="T43" fmla="*/ 106 h 117"/>
                <a:gd name="T44" fmla="*/ 101 w 256"/>
                <a:gd name="T45" fmla="*/ 117 h 117"/>
                <a:gd name="T46" fmla="*/ 123 w 256"/>
                <a:gd name="T47" fmla="*/ 114 h 117"/>
                <a:gd name="T48" fmla="*/ 133 w 256"/>
                <a:gd name="T49" fmla="*/ 112 h 117"/>
                <a:gd name="T50" fmla="*/ 178 w 256"/>
                <a:gd name="T51" fmla="*/ 110 h 117"/>
                <a:gd name="T52" fmla="*/ 204 w 256"/>
                <a:gd name="T53" fmla="*/ 110 h 117"/>
                <a:gd name="T54" fmla="*/ 218 w 256"/>
                <a:gd name="T55" fmla="*/ 110 h 117"/>
                <a:gd name="T56" fmla="*/ 224 w 256"/>
                <a:gd name="T57" fmla="*/ 110 h 117"/>
                <a:gd name="T58" fmla="*/ 256 w 256"/>
                <a:gd name="T59" fmla="*/ 94 h 117"/>
                <a:gd name="T60" fmla="*/ 214 w 256"/>
                <a:gd name="T61" fmla="*/ 80 h 117"/>
                <a:gd name="T62" fmla="*/ 224 w 256"/>
                <a:gd name="T63" fmla="*/ 102 h 117"/>
                <a:gd name="T64" fmla="*/ 217 w 256"/>
                <a:gd name="T65" fmla="*/ 102 h 117"/>
                <a:gd name="T66" fmla="*/ 204 w 256"/>
                <a:gd name="T67" fmla="*/ 102 h 117"/>
                <a:gd name="T68" fmla="*/ 178 w 256"/>
                <a:gd name="T69" fmla="*/ 102 h 117"/>
                <a:gd name="T70" fmla="*/ 132 w 256"/>
                <a:gd name="T71" fmla="*/ 104 h 117"/>
                <a:gd name="T72" fmla="*/ 122 w 256"/>
                <a:gd name="T73" fmla="*/ 106 h 117"/>
                <a:gd name="T74" fmla="*/ 71 w 256"/>
                <a:gd name="T75" fmla="*/ 100 h 117"/>
                <a:gd name="T76" fmla="*/ 32 w 256"/>
                <a:gd name="T77" fmla="*/ 85 h 117"/>
                <a:gd name="T78" fmla="*/ 32 w 256"/>
                <a:gd name="T79" fmla="*/ 16 h 117"/>
                <a:gd name="T80" fmla="*/ 76 w 256"/>
                <a:gd name="T81" fmla="*/ 16 h 117"/>
                <a:gd name="T82" fmla="*/ 76 w 256"/>
                <a:gd name="T83" fmla="*/ 16 h 117"/>
                <a:gd name="T84" fmla="*/ 119 w 256"/>
                <a:gd name="T85" fmla="*/ 33 h 117"/>
                <a:gd name="T86" fmla="*/ 154 w 256"/>
                <a:gd name="T87" fmla="*/ 50 h 117"/>
                <a:gd name="T88" fmla="*/ 160 w 256"/>
                <a:gd name="T89" fmla="*/ 52 h 117"/>
                <a:gd name="T90" fmla="*/ 173 w 256"/>
                <a:gd name="T91" fmla="*/ 61 h 117"/>
                <a:gd name="T92" fmla="*/ 173 w 256"/>
                <a:gd name="T93" fmla="*/ 68 h 117"/>
                <a:gd name="T94" fmla="*/ 169 w 256"/>
                <a:gd name="T95" fmla="*/ 73 h 117"/>
                <a:gd name="T96" fmla="*/ 151 w 256"/>
                <a:gd name="T97" fmla="*/ 69 h 117"/>
                <a:gd name="T98" fmla="*/ 142 w 256"/>
                <a:gd name="T99" fmla="*/ 66 h 117"/>
                <a:gd name="T100" fmla="*/ 109 w 256"/>
                <a:gd name="T101" fmla="*/ 56 h 117"/>
                <a:gd name="T102" fmla="*/ 88 w 256"/>
                <a:gd name="T103" fmla="*/ 56 h 117"/>
                <a:gd name="T104" fmla="*/ 88 w 256"/>
                <a:gd name="T105" fmla="*/ 64 h 117"/>
                <a:gd name="T106" fmla="*/ 109 w 256"/>
                <a:gd name="T107" fmla="*/ 64 h 117"/>
                <a:gd name="T108" fmla="*/ 139 w 256"/>
                <a:gd name="T109" fmla="*/ 73 h 117"/>
                <a:gd name="T110" fmla="*/ 148 w 256"/>
                <a:gd name="T111" fmla="*/ 77 h 117"/>
                <a:gd name="T112" fmla="*/ 164 w 256"/>
                <a:gd name="T113" fmla="*/ 82 h 117"/>
                <a:gd name="T114" fmla="*/ 203 w 256"/>
                <a:gd name="T115" fmla="*/ 87 h 117"/>
                <a:gd name="T116" fmla="*/ 214 w 256"/>
                <a:gd name="T117" fmla="*/ 88 h 117"/>
                <a:gd name="T118" fmla="*/ 248 w 256"/>
                <a:gd name="T119" fmla="*/ 94 h 117"/>
                <a:gd name="T120" fmla="*/ 224 w 256"/>
                <a:gd name="T121" fmla="*/ 10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6" h="117">
                  <a:moveTo>
                    <a:pt x="214" y="80"/>
                  </a:moveTo>
                  <a:cubicBezTo>
                    <a:pt x="204" y="79"/>
                    <a:pt x="204" y="79"/>
                    <a:pt x="204" y="79"/>
                  </a:cubicBezTo>
                  <a:cubicBezTo>
                    <a:pt x="195" y="79"/>
                    <a:pt x="186" y="78"/>
                    <a:pt x="177" y="77"/>
                  </a:cubicBezTo>
                  <a:cubicBezTo>
                    <a:pt x="178" y="75"/>
                    <a:pt x="179" y="73"/>
                    <a:pt x="180" y="71"/>
                  </a:cubicBezTo>
                  <a:cubicBezTo>
                    <a:pt x="182" y="66"/>
                    <a:pt x="182" y="62"/>
                    <a:pt x="180" y="58"/>
                  </a:cubicBezTo>
                  <a:cubicBezTo>
                    <a:pt x="178" y="51"/>
                    <a:pt x="170" y="47"/>
                    <a:pt x="163" y="45"/>
                  </a:cubicBezTo>
                  <a:cubicBezTo>
                    <a:pt x="161" y="44"/>
                    <a:pt x="159" y="43"/>
                    <a:pt x="157" y="43"/>
                  </a:cubicBezTo>
                  <a:cubicBezTo>
                    <a:pt x="149" y="40"/>
                    <a:pt x="143" y="38"/>
                    <a:pt x="123" y="26"/>
                  </a:cubicBezTo>
                  <a:cubicBezTo>
                    <a:pt x="92" y="8"/>
                    <a:pt x="77" y="8"/>
                    <a:pt x="76" y="8"/>
                  </a:cubicBezTo>
                  <a:cubicBezTo>
                    <a:pt x="32" y="8"/>
                    <a:pt x="32" y="8"/>
                    <a:pt x="32" y="8"/>
                  </a:cubicBezTo>
                  <a:cubicBezTo>
                    <a:pt x="32" y="3"/>
                    <a:pt x="32" y="3"/>
                    <a:pt x="32" y="3"/>
                  </a:cubicBezTo>
                  <a:cubicBezTo>
                    <a:pt x="32" y="1"/>
                    <a:pt x="31" y="0"/>
                    <a:pt x="29" y="0"/>
                  </a:cubicBezTo>
                  <a:cubicBezTo>
                    <a:pt x="0" y="0"/>
                    <a:pt x="0" y="0"/>
                    <a:pt x="0" y="0"/>
                  </a:cubicBezTo>
                  <a:cubicBezTo>
                    <a:pt x="0" y="8"/>
                    <a:pt x="0" y="8"/>
                    <a:pt x="0" y="8"/>
                  </a:cubicBezTo>
                  <a:cubicBezTo>
                    <a:pt x="24" y="8"/>
                    <a:pt x="24" y="8"/>
                    <a:pt x="24" y="8"/>
                  </a:cubicBezTo>
                  <a:cubicBezTo>
                    <a:pt x="24" y="96"/>
                    <a:pt x="24" y="96"/>
                    <a:pt x="24" y="96"/>
                  </a:cubicBezTo>
                  <a:cubicBezTo>
                    <a:pt x="0" y="96"/>
                    <a:pt x="0" y="96"/>
                    <a:pt x="0" y="96"/>
                  </a:cubicBezTo>
                  <a:cubicBezTo>
                    <a:pt x="0" y="104"/>
                    <a:pt x="0" y="104"/>
                    <a:pt x="0" y="104"/>
                  </a:cubicBezTo>
                  <a:cubicBezTo>
                    <a:pt x="29" y="104"/>
                    <a:pt x="29" y="104"/>
                    <a:pt x="29" y="104"/>
                  </a:cubicBezTo>
                  <a:cubicBezTo>
                    <a:pt x="31" y="104"/>
                    <a:pt x="32" y="103"/>
                    <a:pt x="32" y="101"/>
                  </a:cubicBezTo>
                  <a:cubicBezTo>
                    <a:pt x="32" y="93"/>
                    <a:pt x="32" y="93"/>
                    <a:pt x="32" y="93"/>
                  </a:cubicBezTo>
                  <a:cubicBezTo>
                    <a:pt x="40" y="94"/>
                    <a:pt x="51" y="97"/>
                    <a:pt x="67" y="106"/>
                  </a:cubicBezTo>
                  <a:cubicBezTo>
                    <a:pt x="81" y="115"/>
                    <a:pt x="91" y="117"/>
                    <a:pt x="101" y="117"/>
                  </a:cubicBezTo>
                  <a:cubicBezTo>
                    <a:pt x="109" y="117"/>
                    <a:pt x="116" y="116"/>
                    <a:pt x="123" y="114"/>
                  </a:cubicBezTo>
                  <a:cubicBezTo>
                    <a:pt x="126" y="113"/>
                    <a:pt x="130" y="113"/>
                    <a:pt x="133" y="112"/>
                  </a:cubicBezTo>
                  <a:cubicBezTo>
                    <a:pt x="163" y="110"/>
                    <a:pt x="177" y="110"/>
                    <a:pt x="178" y="110"/>
                  </a:cubicBezTo>
                  <a:cubicBezTo>
                    <a:pt x="193" y="110"/>
                    <a:pt x="199" y="110"/>
                    <a:pt x="204" y="110"/>
                  </a:cubicBezTo>
                  <a:cubicBezTo>
                    <a:pt x="208" y="110"/>
                    <a:pt x="211" y="110"/>
                    <a:pt x="218" y="110"/>
                  </a:cubicBezTo>
                  <a:cubicBezTo>
                    <a:pt x="219" y="110"/>
                    <a:pt x="221" y="110"/>
                    <a:pt x="224" y="110"/>
                  </a:cubicBezTo>
                  <a:cubicBezTo>
                    <a:pt x="237" y="109"/>
                    <a:pt x="256" y="109"/>
                    <a:pt x="256" y="94"/>
                  </a:cubicBezTo>
                  <a:cubicBezTo>
                    <a:pt x="256" y="83"/>
                    <a:pt x="237" y="81"/>
                    <a:pt x="214" y="80"/>
                  </a:cubicBezTo>
                  <a:close/>
                  <a:moveTo>
                    <a:pt x="224" y="102"/>
                  </a:moveTo>
                  <a:cubicBezTo>
                    <a:pt x="221" y="102"/>
                    <a:pt x="219" y="102"/>
                    <a:pt x="217" y="102"/>
                  </a:cubicBezTo>
                  <a:cubicBezTo>
                    <a:pt x="211" y="102"/>
                    <a:pt x="208" y="102"/>
                    <a:pt x="204" y="102"/>
                  </a:cubicBezTo>
                  <a:cubicBezTo>
                    <a:pt x="199" y="102"/>
                    <a:pt x="193" y="102"/>
                    <a:pt x="178" y="102"/>
                  </a:cubicBezTo>
                  <a:cubicBezTo>
                    <a:pt x="177" y="102"/>
                    <a:pt x="163" y="102"/>
                    <a:pt x="132" y="104"/>
                  </a:cubicBezTo>
                  <a:cubicBezTo>
                    <a:pt x="128" y="105"/>
                    <a:pt x="125" y="106"/>
                    <a:pt x="122" y="106"/>
                  </a:cubicBezTo>
                  <a:cubicBezTo>
                    <a:pt x="104" y="110"/>
                    <a:pt x="93" y="113"/>
                    <a:pt x="71" y="100"/>
                  </a:cubicBezTo>
                  <a:cubicBezTo>
                    <a:pt x="54" y="89"/>
                    <a:pt x="40" y="86"/>
                    <a:pt x="32" y="85"/>
                  </a:cubicBezTo>
                  <a:cubicBezTo>
                    <a:pt x="32" y="16"/>
                    <a:pt x="32" y="16"/>
                    <a:pt x="32" y="16"/>
                  </a:cubicBezTo>
                  <a:cubicBezTo>
                    <a:pt x="76" y="16"/>
                    <a:pt x="76" y="16"/>
                    <a:pt x="76" y="16"/>
                  </a:cubicBezTo>
                  <a:cubicBezTo>
                    <a:pt x="76" y="16"/>
                    <a:pt x="76" y="16"/>
                    <a:pt x="76" y="16"/>
                  </a:cubicBezTo>
                  <a:cubicBezTo>
                    <a:pt x="76" y="16"/>
                    <a:pt x="90" y="16"/>
                    <a:pt x="119" y="33"/>
                  </a:cubicBezTo>
                  <a:cubicBezTo>
                    <a:pt x="139" y="45"/>
                    <a:pt x="147" y="47"/>
                    <a:pt x="154" y="50"/>
                  </a:cubicBezTo>
                  <a:cubicBezTo>
                    <a:pt x="156" y="51"/>
                    <a:pt x="158" y="51"/>
                    <a:pt x="160" y="52"/>
                  </a:cubicBezTo>
                  <a:cubicBezTo>
                    <a:pt x="165" y="54"/>
                    <a:pt x="171" y="57"/>
                    <a:pt x="173" y="61"/>
                  </a:cubicBezTo>
                  <a:cubicBezTo>
                    <a:pt x="174" y="63"/>
                    <a:pt x="174" y="65"/>
                    <a:pt x="173" y="68"/>
                  </a:cubicBezTo>
                  <a:cubicBezTo>
                    <a:pt x="172" y="71"/>
                    <a:pt x="170" y="73"/>
                    <a:pt x="169" y="73"/>
                  </a:cubicBezTo>
                  <a:cubicBezTo>
                    <a:pt x="165" y="75"/>
                    <a:pt x="157" y="72"/>
                    <a:pt x="151" y="69"/>
                  </a:cubicBezTo>
                  <a:cubicBezTo>
                    <a:pt x="148" y="68"/>
                    <a:pt x="145" y="67"/>
                    <a:pt x="142" y="66"/>
                  </a:cubicBezTo>
                  <a:cubicBezTo>
                    <a:pt x="132" y="61"/>
                    <a:pt x="122" y="56"/>
                    <a:pt x="109" y="56"/>
                  </a:cubicBezTo>
                  <a:cubicBezTo>
                    <a:pt x="88" y="56"/>
                    <a:pt x="88" y="56"/>
                    <a:pt x="88" y="56"/>
                  </a:cubicBezTo>
                  <a:cubicBezTo>
                    <a:pt x="88" y="64"/>
                    <a:pt x="88" y="64"/>
                    <a:pt x="88" y="64"/>
                  </a:cubicBezTo>
                  <a:cubicBezTo>
                    <a:pt x="109" y="64"/>
                    <a:pt x="109" y="64"/>
                    <a:pt x="109" y="64"/>
                  </a:cubicBezTo>
                  <a:cubicBezTo>
                    <a:pt x="120" y="64"/>
                    <a:pt x="129" y="68"/>
                    <a:pt x="139" y="73"/>
                  </a:cubicBezTo>
                  <a:cubicBezTo>
                    <a:pt x="142" y="74"/>
                    <a:pt x="145" y="75"/>
                    <a:pt x="148" y="77"/>
                  </a:cubicBezTo>
                  <a:cubicBezTo>
                    <a:pt x="153" y="79"/>
                    <a:pt x="159" y="81"/>
                    <a:pt x="164" y="82"/>
                  </a:cubicBezTo>
                  <a:cubicBezTo>
                    <a:pt x="176" y="86"/>
                    <a:pt x="191" y="86"/>
                    <a:pt x="203" y="87"/>
                  </a:cubicBezTo>
                  <a:cubicBezTo>
                    <a:pt x="214" y="88"/>
                    <a:pt x="214" y="88"/>
                    <a:pt x="214" y="88"/>
                  </a:cubicBezTo>
                  <a:cubicBezTo>
                    <a:pt x="245" y="89"/>
                    <a:pt x="248" y="93"/>
                    <a:pt x="248" y="94"/>
                  </a:cubicBezTo>
                  <a:cubicBezTo>
                    <a:pt x="248" y="101"/>
                    <a:pt x="236" y="101"/>
                    <a:pt x="224" y="10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5565A"/>
                </a:solidFill>
                <a:effectLst/>
                <a:uLnTx/>
                <a:uFillTx/>
              </a:endParaRPr>
            </a:p>
          </p:txBody>
        </p:sp>
        <p:sp>
          <p:nvSpPr>
            <p:cNvPr id="34" name="Freeform 33"/>
            <p:cNvSpPr>
              <a:spLocks noEditPoints="1"/>
            </p:cNvSpPr>
            <p:nvPr/>
          </p:nvSpPr>
          <p:spPr bwMode="auto">
            <a:xfrm>
              <a:off x="3986213" y="2711450"/>
              <a:ext cx="261938" cy="223838"/>
            </a:xfrm>
            <a:custGeom>
              <a:avLst/>
              <a:gdLst>
                <a:gd name="T0" fmla="*/ 74 w 124"/>
                <a:gd name="T1" fmla="*/ 0 h 106"/>
                <a:gd name="T2" fmla="*/ 24 w 124"/>
                <a:gd name="T3" fmla="*/ 14 h 106"/>
                <a:gd name="T4" fmla="*/ 24 w 124"/>
                <a:gd name="T5" fmla="*/ 29 h 106"/>
                <a:gd name="T6" fmla="*/ 1 w 124"/>
                <a:gd name="T7" fmla="*/ 42 h 106"/>
                <a:gd name="T8" fmla="*/ 0 w 124"/>
                <a:gd name="T9" fmla="*/ 59 h 106"/>
                <a:gd name="T10" fmla="*/ 23 w 124"/>
                <a:gd name="T11" fmla="*/ 77 h 106"/>
                <a:gd name="T12" fmla="*/ 24 w 124"/>
                <a:gd name="T13" fmla="*/ 78 h 106"/>
                <a:gd name="T14" fmla="*/ 74 w 124"/>
                <a:gd name="T15" fmla="*/ 106 h 106"/>
                <a:gd name="T16" fmla="*/ 124 w 124"/>
                <a:gd name="T17" fmla="*/ 78 h 106"/>
                <a:gd name="T18" fmla="*/ 124 w 124"/>
                <a:gd name="T19" fmla="*/ 77 h 106"/>
                <a:gd name="T20" fmla="*/ 100 w 124"/>
                <a:gd name="T21" fmla="*/ 59 h 106"/>
                <a:gd name="T22" fmla="*/ 101 w 124"/>
                <a:gd name="T23" fmla="*/ 43 h 106"/>
                <a:gd name="T24" fmla="*/ 124 w 124"/>
                <a:gd name="T25" fmla="*/ 29 h 106"/>
                <a:gd name="T26" fmla="*/ 124 w 124"/>
                <a:gd name="T27" fmla="*/ 14 h 106"/>
                <a:gd name="T28" fmla="*/ 74 w 124"/>
                <a:gd name="T29" fmla="*/ 8 h 106"/>
                <a:gd name="T30" fmla="*/ 74 w 124"/>
                <a:gd name="T31" fmla="*/ 19 h 106"/>
                <a:gd name="T32" fmla="*/ 74 w 124"/>
                <a:gd name="T33" fmla="*/ 8 h 106"/>
                <a:gd name="T34" fmla="*/ 74 w 124"/>
                <a:gd name="T35" fmla="*/ 43 h 106"/>
                <a:gd name="T36" fmla="*/ 93 w 124"/>
                <a:gd name="T37" fmla="*/ 43 h 106"/>
                <a:gd name="T38" fmla="*/ 10 w 124"/>
                <a:gd name="T39" fmla="*/ 43 h 106"/>
                <a:gd name="T40" fmla="*/ 8 w 124"/>
                <a:gd name="T41" fmla="*/ 52 h 106"/>
                <a:gd name="T42" fmla="*/ 92 w 124"/>
                <a:gd name="T43" fmla="*/ 52 h 106"/>
                <a:gd name="T44" fmla="*/ 50 w 124"/>
                <a:gd name="T45" fmla="*/ 65 h 106"/>
                <a:gd name="T46" fmla="*/ 8 w 124"/>
                <a:gd name="T47" fmla="*/ 52 h 106"/>
                <a:gd name="T48" fmla="*/ 32 w 124"/>
                <a:gd name="T49" fmla="*/ 92 h 106"/>
                <a:gd name="T50" fmla="*/ 74 w 124"/>
                <a:gd name="T51" fmla="*/ 91 h 106"/>
                <a:gd name="T52" fmla="*/ 116 w 124"/>
                <a:gd name="T53" fmla="*/ 92 h 106"/>
                <a:gd name="T54" fmla="*/ 115 w 124"/>
                <a:gd name="T55" fmla="*/ 77 h 106"/>
                <a:gd name="T56" fmla="*/ 32 w 124"/>
                <a:gd name="T57" fmla="*/ 77 h 106"/>
                <a:gd name="T58" fmla="*/ 51 w 124"/>
                <a:gd name="T59" fmla="*/ 73 h 106"/>
                <a:gd name="T60" fmla="*/ 115 w 124"/>
                <a:gd name="T61" fmla="*/ 77 h 106"/>
                <a:gd name="T62" fmla="*/ 32 w 124"/>
                <a:gd name="T63" fmla="*/ 28 h 106"/>
                <a:gd name="T64" fmla="*/ 74 w 124"/>
                <a:gd name="T65" fmla="*/ 27 h 106"/>
                <a:gd name="T66" fmla="*/ 116 w 124"/>
                <a:gd name="T67" fmla="*/ 2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4" h="106">
                  <a:moveTo>
                    <a:pt x="124" y="14"/>
                  </a:moveTo>
                  <a:cubicBezTo>
                    <a:pt x="124" y="0"/>
                    <a:pt x="82" y="0"/>
                    <a:pt x="74" y="0"/>
                  </a:cubicBezTo>
                  <a:cubicBezTo>
                    <a:pt x="65" y="0"/>
                    <a:pt x="23" y="0"/>
                    <a:pt x="23" y="14"/>
                  </a:cubicBezTo>
                  <a:cubicBezTo>
                    <a:pt x="23" y="14"/>
                    <a:pt x="24" y="14"/>
                    <a:pt x="24" y="14"/>
                  </a:cubicBezTo>
                  <a:cubicBezTo>
                    <a:pt x="24" y="14"/>
                    <a:pt x="24" y="14"/>
                    <a:pt x="24" y="14"/>
                  </a:cubicBezTo>
                  <a:cubicBezTo>
                    <a:pt x="24" y="29"/>
                    <a:pt x="24" y="29"/>
                    <a:pt x="24" y="29"/>
                  </a:cubicBezTo>
                  <a:cubicBezTo>
                    <a:pt x="24" y="30"/>
                    <a:pt x="24" y="31"/>
                    <a:pt x="24" y="31"/>
                  </a:cubicBezTo>
                  <a:cubicBezTo>
                    <a:pt x="13" y="33"/>
                    <a:pt x="2" y="36"/>
                    <a:pt x="1" y="42"/>
                  </a:cubicBezTo>
                  <a:cubicBezTo>
                    <a:pt x="1" y="43"/>
                    <a:pt x="0" y="44"/>
                    <a:pt x="0" y="44"/>
                  </a:cubicBezTo>
                  <a:cubicBezTo>
                    <a:pt x="0" y="59"/>
                    <a:pt x="0" y="59"/>
                    <a:pt x="0" y="59"/>
                  </a:cubicBezTo>
                  <a:cubicBezTo>
                    <a:pt x="0" y="66"/>
                    <a:pt x="13" y="70"/>
                    <a:pt x="26" y="71"/>
                  </a:cubicBezTo>
                  <a:cubicBezTo>
                    <a:pt x="24" y="73"/>
                    <a:pt x="23" y="75"/>
                    <a:pt x="23" y="77"/>
                  </a:cubicBezTo>
                  <a:cubicBezTo>
                    <a:pt x="23" y="77"/>
                    <a:pt x="24" y="77"/>
                    <a:pt x="24" y="77"/>
                  </a:cubicBezTo>
                  <a:cubicBezTo>
                    <a:pt x="24" y="78"/>
                    <a:pt x="24" y="78"/>
                    <a:pt x="24" y="78"/>
                  </a:cubicBezTo>
                  <a:cubicBezTo>
                    <a:pt x="24" y="92"/>
                    <a:pt x="24" y="92"/>
                    <a:pt x="24" y="92"/>
                  </a:cubicBezTo>
                  <a:cubicBezTo>
                    <a:pt x="24" y="105"/>
                    <a:pt x="66" y="106"/>
                    <a:pt x="74" y="106"/>
                  </a:cubicBezTo>
                  <a:cubicBezTo>
                    <a:pt x="82" y="106"/>
                    <a:pt x="124" y="105"/>
                    <a:pt x="124" y="92"/>
                  </a:cubicBezTo>
                  <a:cubicBezTo>
                    <a:pt x="124" y="78"/>
                    <a:pt x="124" y="78"/>
                    <a:pt x="124" y="78"/>
                  </a:cubicBezTo>
                  <a:cubicBezTo>
                    <a:pt x="124" y="78"/>
                    <a:pt x="124" y="78"/>
                    <a:pt x="124" y="77"/>
                  </a:cubicBezTo>
                  <a:cubicBezTo>
                    <a:pt x="124" y="77"/>
                    <a:pt x="124" y="77"/>
                    <a:pt x="124" y="77"/>
                  </a:cubicBezTo>
                  <a:cubicBezTo>
                    <a:pt x="124" y="70"/>
                    <a:pt x="110" y="66"/>
                    <a:pt x="97" y="64"/>
                  </a:cubicBezTo>
                  <a:cubicBezTo>
                    <a:pt x="99" y="63"/>
                    <a:pt x="100" y="61"/>
                    <a:pt x="100" y="59"/>
                  </a:cubicBezTo>
                  <a:cubicBezTo>
                    <a:pt x="100" y="45"/>
                    <a:pt x="100" y="45"/>
                    <a:pt x="100" y="45"/>
                  </a:cubicBezTo>
                  <a:cubicBezTo>
                    <a:pt x="100" y="45"/>
                    <a:pt x="101" y="44"/>
                    <a:pt x="101" y="43"/>
                  </a:cubicBezTo>
                  <a:cubicBezTo>
                    <a:pt x="101" y="42"/>
                    <a:pt x="101" y="42"/>
                    <a:pt x="101" y="41"/>
                  </a:cubicBezTo>
                  <a:cubicBezTo>
                    <a:pt x="113" y="39"/>
                    <a:pt x="124" y="36"/>
                    <a:pt x="124" y="29"/>
                  </a:cubicBezTo>
                  <a:cubicBezTo>
                    <a:pt x="124" y="14"/>
                    <a:pt x="124" y="14"/>
                    <a:pt x="124" y="14"/>
                  </a:cubicBezTo>
                  <a:cubicBezTo>
                    <a:pt x="124" y="14"/>
                    <a:pt x="124" y="14"/>
                    <a:pt x="124" y="14"/>
                  </a:cubicBezTo>
                  <a:cubicBezTo>
                    <a:pt x="124" y="14"/>
                    <a:pt x="124" y="14"/>
                    <a:pt x="124" y="14"/>
                  </a:cubicBezTo>
                  <a:close/>
                  <a:moveTo>
                    <a:pt x="74" y="8"/>
                  </a:moveTo>
                  <a:cubicBezTo>
                    <a:pt x="97" y="8"/>
                    <a:pt x="111" y="11"/>
                    <a:pt x="115" y="14"/>
                  </a:cubicBezTo>
                  <a:cubicBezTo>
                    <a:pt x="111" y="16"/>
                    <a:pt x="97" y="19"/>
                    <a:pt x="74" y="19"/>
                  </a:cubicBezTo>
                  <a:cubicBezTo>
                    <a:pt x="50" y="19"/>
                    <a:pt x="36" y="16"/>
                    <a:pt x="32" y="14"/>
                  </a:cubicBezTo>
                  <a:cubicBezTo>
                    <a:pt x="36" y="11"/>
                    <a:pt x="50" y="8"/>
                    <a:pt x="74" y="8"/>
                  </a:cubicBezTo>
                  <a:close/>
                  <a:moveTo>
                    <a:pt x="34" y="38"/>
                  </a:moveTo>
                  <a:cubicBezTo>
                    <a:pt x="47" y="42"/>
                    <a:pt x="68" y="43"/>
                    <a:pt x="74" y="43"/>
                  </a:cubicBezTo>
                  <a:cubicBezTo>
                    <a:pt x="76" y="43"/>
                    <a:pt x="83" y="43"/>
                    <a:pt x="90" y="42"/>
                  </a:cubicBezTo>
                  <a:cubicBezTo>
                    <a:pt x="91" y="43"/>
                    <a:pt x="92" y="43"/>
                    <a:pt x="93" y="43"/>
                  </a:cubicBezTo>
                  <a:cubicBezTo>
                    <a:pt x="89" y="46"/>
                    <a:pt x="74" y="49"/>
                    <a:pt x="51" y="49"/>
                  </a:cubicBezTo>
                  <a:cubicBezTo>
                    <a:pt x="28" y="49"/>
                    <a:pt x="14" y="46"/>
                    <a:pt x="10" y="43"/>
                  </a:cubicBezTo>
                  <a:cubicBezTo>
                    <a:pt x="13" y="42"/>
                    <a:pt x="21" y="39"/>
                    <a:pt x="34" y="38"/>
                  </a:cubicBezTo>
                  <a:close/>
                  <a:moveTo>
                    <a:pt x="8" y="52"/>
                  </a:moveTo>
                  <a:cubicBezTo>
                    <a:pt x="20" y="57"/>
                    <a:pt x="44" y="57"/>
                    <a:pt x="50" y="57"/>
                  </a:cubicBezTo>
                  <a:cubicBezTo>
                    <a:pt x="56" y="57"/>
                    <a:pt x="80" y="57"/>
                    <a:pt x="92" y="52"/>
                  </a:cubicBezTo>
                  <a:cubicBezTo>
                    <a:pt x="92" y="58"/>
                    <a:pt x="92" y="58"/>
                    <a:pt x="92" y="58"/>
                  </a:cubicBezTo>
                  <a:cubicBezTo>
                    <a:pt x="92" y="60"/>
                    <a:pt x="75" y="65"/>
                    <a:pt x="50" y="65"/>
                  </a:cubicBezTo>
                  <a:cubicBezTo>
                    <a:pt x="25" y="65"/>
                    <a:pt x="12" y="60"/>
                    <a:pt x="8" y="58"/>
                  </a:cubicBezTo>
                  <a:lnTo>
                    <a:pt x="8" y="52"/>
                  </a:lnTo>
                  <a:close/>
                  <a:moveTo>
                    <a:pt x="74" y="98"/>
                  </a:moveTo>
                  <a:cubicBezTo>
                    <a:pt x="49" y="98"/>
                    <a:pt x="32" y="94"/>
                    <a:pt x="32" y="92"/>
                  </a:cubicBezTo>
                  <a:cubicBezTo>
                    <a:pt x="32" y="85"/>
                    <a:pt x="32" y="85"/>
                    <a:pt x="32" y="85"/>
                  </a:cubicBezTo>
                  <a:cubicBezTo>
                    <a:pt x="44" y="91"/>
                    <a:pt x="68" y="91"/>
                    <a:pt x="74" y="91"/>
                  </a:cubicBezTo>
                  <a:cubicBezTo>
                    <a:pt x="80" y="91"/>
                    <a:pt x="104" y="91"/>
                    <a:pt x="116" y="85"/>
                  </a:cubicBezTo>
                  <a:cubicBezTo>
                    <a:pt x="116" y="92"/>
                    <a:pt x="116" y="92"/>
                    <a:pt x="116" y="92"/>
                  </a:cubicBezTo>
                  <a:cubicBezTo>
                    <a:pt x="112" y="94"/>
                    <a:pt x="99" y="98"/>
                    <a:pt x="74" y="98"/>
                  </a:cubicBezTo>
                  <a:close/>
                  <a:moveTo>
                    <a:pt x="115" y="77"/>
                  </a:moveTo>
                  <a:cubicBezTo>
                    <a:pt x="111" y="79"/>
                    <a:pt x="97" y="83"/>
                    <a:pt x="74" y="83"/>
                  </a:cubicBezTo>
                  <a:cubicBezTo>
                    <a:pt x="50" y="83"/>
                    <a:pt x="36" y="79"/>
                    <a:pt x="32" y="77"/>
                  </a:cubicBezTo>
                  <a:cubicBezTo>
                    <a:pt x="34" y="76"/>
                    <a:pt x="40" y="74"/>
                    <a:pt x="50" y="73"/>
                  </a:cubicBezTo>
                  <a:cubicBezTo>
                    <a:pt x="50" y="73"/>
                    <a:pt x="50" y="73"/>
                    <a:pt x="51" y="73"/>
                  </a:cubicBezTo>
                  <a:cubicBezTo>
                    <a:pt x="55" y="73"/>
                    <a:pt x="65" y="72"/>
                    <a:pt x="75" y="71"/>
                  </a:cubicBezTo>
                  <a:cubicBezTo>
                    <a:pt x="98" y="71"/>
                    <a:pt x="111" y="75"/>
                    <a:pt x="115" y="77"/>
                  </a:cubicBezTo>
                  <a:close/>
                  <a:moveTo>
                    <a:pt x="74" y="35"/>
                  </a:moveTo>
                  <a:cubicBezTo>
                    <a:pt x="49" y="35"/>
                    <a:pt x="32" y="31"/>
                    <a:pt x="32" y="28"/>
                  </a:cubicBezTo>
                  <a:cubicBezTo>
                    <a:pt x="32" y="22"/>
                    <a:pt x="32" y="22"/>
                    <a:pt x="32" y="22"/>
                  </a:cubicBezTo>
                  <a:cubicBezTo>
                    <a:pt x="44" y="27"/>
                    <a:pt x="68" y="27"/>
                    <a:pt x="74" y="27"/>
                  </a:cubicBezTo>
                  <a:cubicBezTo>
                    <a:pt x="80" y="27"/>
                    <a:pt x="104" y="27"/>
                    <a:pt x="116" y="22"/>
                  </a:cubicBezTo>
                  <a:cubicBezTo>
                    <a:pt x="116" y="28"/>
                    <a:pt x="116" y="28"/>
                    <a:pt x="116" y="28"/>
                  </a:cubicBezTo>
                  <a:cubicBezTo>
                    <a:pt x="112" y="31"/>
                    <a:pt x="99" y="35"/>
                    <a:pt x="74" y="3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5565A"/>
                </a:solidFill>
                <a:effectLst/>
                <a:uLnTx/>
                <a:uFillTx/>
              </a:endParaRPr>
            </a:p>
          </p:txBody>
        </p:sp>
      </p:grpSp>
      <p:grpSp>
        <p:nvGrpSpPr>
          <p:cNvPr id="35" name="Group 34" title="Decorative icon of a medical document"/>
          <p:cNvGrpSpPr/>
          <p:nvPr/>
        </p:nvGrpSpPr>
        <p:grpSpPr>
          <a:xfrm>
            <a:off x="835742" y="1993337"/>
            <a:ext cx="573459" cy="758830"/>
            <a:chOff x="750888" y="1522413"/>
            <a:chExt cx="374650" cy="479425"/>
          </a:xfrm>
          <a:solidFill>
            <a:srgbClr val="FFFFFF"/>
          </a:solidFill>
        </p:grpSpPr>
        <p:sp>
          <p:nvSpPr>
            <p:cNvPr id="36" name="Freeform 5"/>
            <p:cNvSpPr>
              <a:spLocks noEditPoints="1"/>
            </p:cNvSpPr>
            <p:nvPr/>
          </p:nvSpPr>
          <p:spPr bwMode="auto">
            <a:xfrm>
              <a:off x="809626" y="1589088"/>
              <a:ext cx="255588" cy="323850"/>
            </a:xfrm>
            <a:custGeom>
              <a:avLst/>
              <a:gdLst>
                <a:gd name="T0" fmla="*/ 161 w 161"/>
                <a:gd name="T1" fmla="*/ 147 h 204"/>
                <a:gd name="T2" fmla="*/ 0 w 161"/>
                <a:gd name="T3" fmla="*/ 147 h 204"/>
                <a:gd name="T4" fmla="*/ 0 w 161"/>
                <a:gd name="T5" fmla="*/ 137 h 204"/>
                <a:gd name="T6" fmla="*/ 161 w 161"/>
                <a:gd name="T7" fmla="*/ 137 h 204"/>
                <a:gd name="T8" fmla="*/ 161 w 161"/>
                <a:gd name="T9" fmla="*/ 147 h 204"/>
                <a:gd name="T10" fmla="*/ 161 w 161"/>
                <a:gd name="T11" fmla="*/ 166 h 204"/>
                <a:gd name="T12" fmla="*/ 0 w 161"/>
                <a:gd name="T13" fmla="*/ 166 h 204"/>
                <a:gd name="T14" fmla="*/ 0 w 161"/>
                <a:gd name="T15" fmla="*/ 175 h 204"/>
                <a:gd name="T16" fmla="*/ 161 w 161"/>
                <a:gd name="T17" fmla="*/ 175 h 204"/>
                <a:gd name="T18" fmla="*/ 161 w 161"/>
                <a:gd name="T19" fmla="*/ 166 h 204"/>
                <a:gd name="T20" fmla="*/ 161 w 161"/>
                <a:gd name="T21" fmla="*/ 194 h 204"/>
                <a:gd name="T22" fmla="*/ 0 w 161"/>
                <a:gd name="T23" fmla="*/ 194 h 204"/>
                <a:gd name="T24" fmla="*/ 0 w 161"/>
                <a:gd name="T25" fmla="*/ 204 h 204"/>
                <a:gd name="T26" fmla="*/ 161 w 161"/>
                <a:gd name="T27" fmla="*/ 204 h 204"/>
                <a:gd name="T28" fmla="*/ 161 w 161"/>
                <a:gd name="T29" fmla="*/ 194 h 204"/>
                <a:gd name="T30" fmla="*/ 62 w 161"/>
                <a:gd name="T31" fmla="*/ 0 h 204"/>
                <a:gd name="T32" fmla="*/ 0 w 161"/>
                <a:gd name="T33" fmla="*/ 0 h 204"/>
                <a:gd name="T34" fmla="*/ 0 w 161"/>
                <a:gd name="T35" fmla="*/ 9 h 204"/>
                <a:gd name="T36" fmla="*/ 62 w 161"/>
                <a:gd name="T37" fmla="*/ 9 h 204"/>
                <a:gd name="T38" fmla="*/ 62 w 161"/>
                <a:gd name="T39" fmla="*/ 0 h 204"/>
                <a:gd name="T40" fmla="*/ 62 w 161"/>
                <a:gd name="T41" fmla="*/ 21 h 204"/>
                <a:gd name="T42" fmla="*/ 0 w 161"/>
                <a:gd name="T43" fmla="*/ 21 h 204"/>
                <a:gd name="T44" fmla="*/ 0 w 161"/>
                <a:gd name="T45" fmla="*/ 30 h 204"/>
                <a:gd name="T46" fmla="*/ 62 w 161"/>
                <a:gd name="T47" fmla="*/ 30 h 204"/>
                <a:gd name="T48" fmla="*/ 62 w 161"/>
                <a:gd name="T49" fmla="*/ 2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1" h="204">
                  <a:moveTo>
                    <a:pt x="161" y="147"/>
                  </a:moveTo>
                  <a:lnTo>
                    <a:pt x="0" y="147"/>
                  </a:lnTo>
                  <a:lnTo>
                    <a:pt x="0" y="137"/>
                  </a:lnTo>
                  <a:lnTo>
                    <a:pt x="161" y="137"/>
                  </a:lnTo>
                  <a:lnTo>
                    <a:pt x="161" y="147"/>
                  </a:lnTo>
                  <a:close/>
                  <a:moveTo>
                    <a:pt x="161" y="166"/>
                  </a:moveTo>
                  <a:lnTo>
                    <a:pt x="0" y="166"/>
                  </a:lnTo>
                  <a:lnTo>
                    <a:pt x="0" y="175"/>
                  </a:lnTo>
                  <a:lnTo>
                    <a:pt x="161" y="175"/>
                  </a:lnTo>
                  <a:lnTo>
                    <a:pt x="161" y="166"/>
                  </a:lnTo>
                  <a:close/>
                  <a:moveTo>
                    <a:pt x="161" y="194"/>
                  </a:moveTo>
                  <a:lnTo>
                    <a:pt x="0" y="194"/>
                  </a:lnTo>
                  <a:lnTo>
                    <a:pt x="0" y="204"/>
                  </a:lnTo>
                  <a:lnTo>
                    <a:pt x="161" y="204"/>
                  </a:lnTo>
                  <a:lnTo>
                    <a:pt x="161" y="194"/>
                  </a:lnTo>
                  <a:close/>
                  <a:moveTo>
                    <a:pt x="62" y="0"/>
                  </a:moveTo>
                  <a:lnTo>
                    <a:pt x="0" y="0"/>
                  </a:lnTo>
                  <a:lnTo>
                    <a:pt x="0" y="9"/>
                  </a:lnTo>
                  <a:lnTo>
                    <a:pt x="62" y="9"/>
                  </a:lnTo>
                  <a:lnTo>
                    <a:pt x="62" y="0"/>
                  </a:lnTo>
                  <a:close/>
                  <a:moveTo>
                    <a:pt x="62" y="21"/>
                  </a:moveTo>
                  <a:lnTo>
                    <a:pt x="0" y="21"/>
                  </a:lnTo>
                  <a:lnTo>
                    <a:pt x="0" y="30"/>
                  </a:lnTo>
                  <a:lnTo>
                    <a:pt x="62" y="30"/>
                  </a:lnTo>
                  <a:lnTo>
                    <a:pt x="62" y="21"/>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5565A"/>
                </a:solidFill>
                <a:effectLst/>
                <a:uLnTx/>
                <a:uFillTx/>
              </a:endParaRPr>
            </a:p>
          </p:txBody>
        </p:sp>
        <p:sp>
          <p:nvSpPr>
            <p:cNvPr id="37" name="Freeform 6"/>
            <p:cNvSpPr>
              <a:spLocks noEditPoints="1"/>
            </p:cNvSpPr>
            <p:nvPr/>
          </p:nvSpPr>
          <p:spPr bwMode="auto">
            <a:xfrm>
              <a:off x="750888" y="1522413"/>
              <a:ext cx="374650" cy="479425"/>
            </a:xfrm>
            <a:custGeom>
              <a:avLst/>
              <a:gdLst>
                <a:gd name="T0" fmla="*/ 236 w 236"/>
                <a:gd name="T1" fmla="*/ 302 h 302"/>
                <a:gd name="T2" fmla="*/ 0 w 236"/>
                <a:gd name="T3" fmla="*/ 302 h 302"/>
                <a:gd name="T4" fmla="*/ 0 w 236"/>
                <a:gd name="T5" fmla="*/ 0 h 302"/>
                <a:gd name="T6" fmla="*/ 236 w 236"/>
                <a:gd name="T7" fmla="*/ 0 h 302"/>
                <a:gd name="T8" fmla="*/ 236 w 236"/>
                <a:gd name="T9" fmla="*/ 302 h 302"/>
                <a:gd name="T10" fmla="*/ 9 w 236"/>
                <a:gd name="T11" fmla="*/ 293 h 302"/>
                <a:gd name="T12" fmla="*/ 226 w 236"/>
                <a:gd name="T13" fmla="*/ 293 h 302"/>
                <a:gd name="T14" fmla="*/ 226 w 236"/>
                <a:gd name="T15" fmla="*/ 9 h 302"/>
                <a:gd name="T16" fmla="*/ 9 w 236"/>
                <a:gd name="T17" fmla="*/ 9 h 302"/>
                <a:gd name="T18" fmla="*/ 9 w 236"/>
                <a:gd name="T19" fmla="*/ 293 h 302"/>
                <a:gd name="T20" fmla="*/ 198 w 236"/>
                <a:gd name="T21" fmla="*/ 52 h 302"/>
                <a:gd name="T22" fmla="*/ 174 w 236"/>
                <a:gd name="T23" fmla="*/ 52 h 302"/>
                <a:gd name="T24" fmla="*/ 174 w 236"/>
                <a:gd name="T25" fmla="*/ 27 h 302"/>
                <a:gd name="T26" fmla="*/ 164 w 236"/>
                <a:gd name="T27" fmla="*/ 27 h 302"/>
                <a:gd name="T28" fmla="*/ 164 w 236"/>
                <a:gd name="T29" fmla="*/ 52 h 302"/>
                <a:gd name="T30" fmla="*/ 140 w 236"/>
                <a:gd name="T31" fmla="*/ 52 h 302"/>
                <a:gd name="T32" fmla="*/ 140 w 236"/>
                <a:gd name="T33" fmla="*/ 61 h 302"/>
                <a:gd name="T34" fmla="*/ 164 w 236"/>
                <a:gd name="T35" fmla="*/ 61 h 302"/>
                <a:gd name="T36" fmla="*/ 164 w 236"/>
                <a:gd name="T37" fmla="*/ 85 h 302"/>
                <a:gd name="T38" fmla="*/ 174 w 236"/>
                <a:gd name="T39" fmla="*/ 85 h 302"/>
                <a:gd name="T40" fmla="*/ 174 w 236"/>
                <a:gd name="T41" fmla="*/ 61 h 302"/>
                <a:gd name="T42" fmla="*/ 198 w 236"/>
                <a:gd name="T43" fmla="*/ 61 h 302"/>
                <a:gd name="T44" fmla="*/ 198 w 236"/>
                <a:gd name="T45" fmla="*/ 5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302">
                  <a:moveTo>
                    <a:pt x="236" y="302"/>
                  </a:moveTo>
                  <a:lnTo>
                    <a:pt x="0" y="302"/>
                  </a:lnTo>
                  <a:lnTo>
                    <a:pt x="0" y="0"/>
                  </a:lnTo>
                  <a:lnTo>
                    <a:pt x="236" y="0"/>
                  </a:lnTo>
                  <a:lnTo>
                    <a:pt x="236" y="302"/>
                  </a:lnTo>
                  <a:close/>
                  <a:moveTo>
                    <a:pt x="9" y="293"/>
                  </a:moveTo>
                  <a:lnTo>
                    <a:pt x="226" y="293"/>
                  </a:lnTo>
                  <a:lnTo>
                    <a:pt x="226" y="9"/>
                  </a:lnTo>
                  <a:lnTo>
                    <a:pt x="9" y="9"/>
                  </a:lnTo>
                  <a:lnTo>
                    <a:pt x="9" y="293"/>
                  </a:lnTo>
                  <a:close/>
                  <a:moveTo>
                    <a:pt x="198" y="52"/>
                  </a:moveTo>
                  <a:lnTo>
                    <a:pt x="174" y="52"/>
                  </a:lnTo>
                  <a:lnTo>
                    <a:pt x="174" y="27"/>
                  </a:lnTo>
                  <a:lnTo>
                    <a:pt x="164" y="27"/>
                  </a:lnTo>
                  <a:lnTo>
                    <a:pt x="164" y="52"/>
                  </a:lnTo>
                  <a:lnTo>
                    <a:pt x="140" y="52"/>
                  </a:lnTo>
                  <a:lnTo>
                    <a:pt x="140" y="61"/>
                  </a:lnTo>
                  <a:lnTo>
                    <a:pt x="164" y="61"/>
                  </a:lnTo>
                  <a:lnTo>
                    <a:pt x="164" y="85"/>
                  </a:lnTo>
                  <a:lnTo>
                    <a:pt x="174" y="85"/>
                  </a:lnTo>
                  <a:lnTo>
                    <a:pt x="174" y="61"/>
                  </a:lnTo>
                  <a:lnTo>
                    <a:pt x="198" y="61"/>
                  </a:lnTo>
                  <a:lnTo>
                    <a:pt x="198" y="52"/>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5565A"/>
                </a:solidFill>
                <a:effectLst/>
                <a:uLnTx/>
                <a:uFillTx/>
              </a:endParaRPr>
            </a:p>
          </p:txBody>
        </p:sp>
      </p:grpSp>
      <p:grpSp>
        <p:nvGrpSpPr>
          <p:cNvPr id="38" name="Group 79" title="Decorative icone of a handshake "/>
          <p:cNvGrpSpPr>
            <a:grpSpLocks noChangeAspect="1"/>
          </p:cNvGrpSpPr>
          <p:nvPr/>
        </p:nvGrpSpPr>
        <p:grpSpPr bwMode="auto">
          <a:xfrm>
            <a:off x="659874" y="4713287"/>
            <a:ext cx="913628" cy="768139"/>
            <a:chOff x="4490" y="1540"/>
            <a:chExt cx="717" cy="583"/>
          </a:xfrm>
          <a:solidFill>
            <a:srgbClr val="FFFFFF"/>
          </a:solidFill>
        </p:grpSpPr>
        <p:sp>
          <p:nvSpPr>
            <p:cNvPr id="39" name="Oval 80"/>
            <p:cNvSpPr>
              <a:spLocks noChangeArrowheads="1"/>
            </p:cNvSpPr>
            <p:nvPr/>
          </p:nvSpPr>
          <p:spPr bwMode="auto">
            <a:xfrm>
              <a:off x="5112" y="1727"/>
              <a:ext cx="33" cy="3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5565A"/>
                </a:solidFill>
                <a:effectLst/>
                <a:uLnTx/>
                <a:uFillTx/>
              </a:endParaRPr>
            </a:p>
          </p:txBody>
        </p:sp>
        <p:sp>
          <p:nvSpPr>
            <p:cNvPr id="40" name="Freeform 81"/>
            <p:cNvSpPr>
              <a:spLocks noEditPoints="1"/>
            </p:cNvSpPr>
            <p:nvPr/>
          </p:nvSpPr>
          <p:spPr bwMode="auto">
            <a:xfrm>
              <a:off x="4490" y="1540"/>
              <a:ext cx="717" cy="583"/>
            </a:xfrm>
            <a:custGeom>
              <a:avLst/>
              <a:gdLst>
                <a:gd name="T0" fmla="*/ 538 w 1167"/>
                <a:gd name="T1" fmla="*/ 929 h 949"/>
                <a:gd name="T2" fmla="*/ 643 w 1167"/>
                <a:gd name="T3" fmla="*/ 925 h 949"/>
                <a:gd name="T4" fmla="*/ 664 w 1167"/>
                <a:gd name="T5" fmla="*/ 868 h 949"/>
                <a:gd name="T6" fmla="*/ 722 w 1167"/>
                <a:gd name="T7" fmla="*/ 844 h 949"/>
                <a:gd name="T8" fmla="*/ 745 w 1167"/>
                <a:gd name="T9" fmla="*/ 787 h 949"/>
                <a:gd name="T10" fmla="*/ 819 w 1167"/>
                <a:gd name="T11" fmla="*/ 709 h 949"/>
                <a:gd name="T12" fmla="*/ 879 w 1167"/>
                <a:gd name="T13" fmla="*/ 686 h 949"/>
                <a:gd name="T14" fmla="*/ 1145 w 1167"/>
                <a:gd name="T15" fmla="*/ 355 h 949"/>
                <a:gd name="T16" fmla="*/ 877 w 1167"/>
                <a:gd name="T17" fmla="*/ 22 h 949"/>
                <a:gd name="T18" fmla="*/ 729 w 1167"/>
                <a:gd name="T19" fmla="*/ 97 h 949"/>
                <a:gd name="T20" fmla="*/ 438 w 1167"/>
                <a:gd name="T21" fmla="*/ 72 h 949"/>
                <a:gd name="T22" fmla="*/ 184 w 1167"/>
                <a:gd name="T23" fmla="*/ 322 h 949"/>
                <a:gd name="T24" fmla="*/ 294 w 1167"/>
                <a:gd name="T25" fmla="*/ 432 h 949"/>
                <a:gd name="T26" fmla="*/ 402 w 1167"/>
                <a:gd name="T27" fmla="*/ 283 h 949"/>
                <a:gd name="T28" fmla="*/ 853 w 1167"/>
                <a:gd name="T29" fmla="*/ 610 h 949"/>
                <a:gd name="T30" fmla="*/ 801 w 1167"/>
                <a:gd name="T31" fmla="*/ 664 h 949"/>
                <a:gd name="T32" fmla="*/ 641 w 1167"/>
                <a:gd name="T33" fmla="*/ 504 h 949"/>
                <a:gd name="T34" fmla="*/ 614 w 1167"/>
                <a:gd name="T35" fmla="*/ 502 h 949"/>
                <a:gd name="T36" fmla="*/ 774 w 1167"/>
                <a:gd name="T37" fmla="*/ 688 h 949"/>
                <a:gd name="T38" fmla="*/ 722 w 1167"/>
                <a:gd name="T39" fmla="*/ 742 h 949"/>
                <a:gd name="T40" fmla="*/ 537 w 1167"/>
                <a:gd name="T41" fmla="*/ 582 h 949"/>
                <a:gd name="T42" fmla="*/ 537 w 1167"/>
                <a:gd name="T43" fmla="*/ 607 h 949"/>
                <a:gd name="T44" fmla="*/ 697 w 1167"/>
                <a:gd name="T45" fmla="*/ 767 h 949"/>
                <a:gd name="T46" fmla="*/ 645 w 1167"/>
                <a:gd name="T47" fmla="*/ 821 h 949"/>
                <a:gd name="T48" fmla="*/ 459 w 1167"/>
                <a:gd name="T49" fmla="*/ 661 h 949"/>
                <a:gd name="T50" fmla="*/ 459 w 1167"/>
                <a:gd name="T51" fmla="*/ 686 h 949"/>
                <a:gd name="T52" fmla="*/ 619 w 1167"/>
                <a:gd name="T53" fmla="*/ 846 h 949"/>
                <a:gd name="T54" fmla="*/ 619 w 1167"/>
                <a:gd name="T55" fmla="*/ 898 h 949"/>
                <a:gd name="T56" fmla="*/ 402 w 1167"/>
                <a:gd name="T57" fmla="*/ 731 h 949"/>
                <a:gd name="T58" fmla="*/ 155 w 1167"/>
                <a:gd name="T59" fmla="*/ 486 h 949"/>
                <a:gd name="T60" fmla="*/ 7 w 1167"/>
                <a:gd name="T61" fmla="*/ 362 h 949"/>
                <a:gd name="T62" fmla="*/ 132 w 1167"/>
                <a:gd name="T63" fmla="*/ 513 h 949"/>
                <a:gd name="T64" fmla="*/ 871 w 1167"/>
                <a:gd name="T65" fmla="*/ 582 h 949"/>
                <a:gd name="T66" fmla="*/ 535 w 1167"/>
                <a:gd name="T67" fmla="*/ 250 h 949"/>
                <a:gd name="T68" fmla="*/ 373 w 1167"/>
                <a:gd name="T69" fmla="*/ 256 h 949"/>
                <a:gd name="T70" fmla="*/ 286 w 1167"/>
                <a:gd name="T71" fmla="*/ 396 h 949"/>
                <a:gd name="T72" fmla="*/ 218 w 1167"/>
                <a:gd name="T73" fmla="*/ 339 h 949"/>
                <a:gd name="T74" fmla="*/ 438 w 1167"/>
                <a:gd name="T75" fmla="*/ 110 h 949"/>
                <a:gd name="T76" fmla="*/ 740 w 1167"/>
                <a:gd name="T77" fmla="*/ 191 h 949"/>
                <a:gd name="T78" fmla="*/ 871 w 1167"/>
                <a:gd name="T79" fmla="*/ 582 h 949"/>
                <a:gd name="T80" fmla="*/ 1026 w 1167"/>
                <a:gd name="T81" fmla="*/ 423 h 949"/>
                <a:gd name="T82" fmla="*/ 747 w 1167"/>
                <a:gd name="T83" fmla="*/ 135 h 949"/>
                <a:gd name="T84" fmla="*/ 821 w 1167"/>
                <a:gd name="T85" fmla="*/ 56 h 949"/>
                <a:gd name="T86" fmla="*/ 853 w 1167"/>
                <a:gd name="T87" fmla="*/ 51 h 949"/>
                <a:gd name="T88" fmla="*/ 1116 w 1167"/>
                <a:gd name="T89" fmla="*/ 331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7" h="949">
                  <a:moveTo>
                    <a:pt x="373" y="760"/>
                  </a:moveTo>
                  <a:cubicBezTo>
                    <a:pt x="538" y="929"/>
                    <a:pt x="538" y="929"/>
                    <a:pt x="538" y="929"/>
                  </a:cubicBezTo>
                  <a:cubicBezTo>
                    <a:pt x="553" y="942"/>
                    <a:pt x="571" y="949"/>
                    <a:pt x="589" y="949"/>
                  </a:cubicBezTo>
                  <a:cubicBezTo>
                    <a:pt x="609" y="949"/>
                    <a:pt x="628" y="942"/>
                    <a:pt x="643" y="925"/>
                  </a:cubicBezTo>
                  <a:cubicBezTo>
                    <a:pt x="657" y="911"/>
                    <a:pt x="664" y="893"/>
                    <a:pt x="664" y="873"/>
                  </a:cubicBezTo>
                  <a:cubicBezTo>
                    <a:pt x="664" y="871"/>
                    <a:pt x="664" y="870"/>
                    <a:pt x="664" y="868"/>
                  </a:cubicBezTo>
                  <a:cubicBezTo>
                    <a:pt x="666" y="868"/>
                    <a:pt x="666" y="868"/>
                    <a:pt x="668" y="868"/>
                  </a:cubicBezTo>
                  <a:cubicBezTo>
                    <a:pt x="688" y="868"/>
                    <a:pt x="708" y="861"/>
                    <a:pt x="722" y="844"/>
                  </a:cubicBezTo>
                  <a:cubicBezTo>
                    <a:pt x="738" y="828"/>
                    <a:pt x="744" y="808"/>
                    <a:pt x="742" y="787"/>
                  </a:cubicBezTo>
                  <a:cubicBezTo>
                    <a:pt x="744" y="787"/>
                    <a:pt x="744" y="787"/>
                    <a:pt x="745" y="787"/>
                  </a:cubicBezTo>
                  <a:cubicBezTo>
                    <a:pt x="765" y="787"/>
                    <a:pt x="785" y="780"/>
                    <a:pt x="799" y="763"/>
                  </a:cubicBezTo>
                  <a:cubicBezTo>
                    <a:pt x="814" y="749"/>
                    <a:pt x="821" y="727"/>
                    <a:pt x="819" y="709"/>
                  </a:cubicBezTo>
                  <a:cubicBezTo>
                    <a:pt x="821" y="709"/>
                    <a:pt x="823" y="709"/>
                    <a:pt x="825" y="709"/>
                  </a:cubicBezTo>
                  <a:cubicBezTo>
                    <a:pt x="844" y="709"/>
                    <a:pt x="864" y="702"/>
                    <a:pt x="879" y="686"/>
                  </a:cubicBezTo>
                  <a:cubicBezTo>
                    <a:pt x="898" y="664"/>
                    <a:pt x="904" y="636"/>
                    <a:pt x="895" y="610"/>
                  </a:cubicBezTo>
                  <a:cubicBezTo>
                    <a:pt x="1145" y="355"/>
                    <a:pt x="1145" y="355"/>
                    <a:pt x="1145" y="355"/>
                  </a:cubicBezTo>
                  <a:cubicBezTo>
                    <a:pt x="1156" y="340"/>
                    <a:pt x="1167" y="308"/>
                    <a:pt x="1136" y="277"/>
                  </a:cubicBezTo>
                  <a:cubicBezTo>
                    <a:pt x="1107" y="250"/>
                    <a:pt x="879" y="24"/>
                    <a:pt x="877" y="22"/>
                  </a:cubicBezTo>
                  <a:cubicBezTo>
                    <a:pt x="862" y="11"/>
                    <a:pt x="825" y="0"/>
                    <a:pt x="794" y="31"/>
                  </a:cubicBezTo>
                  <a:cubicBezTo>
                    <a:pt x="765" y="60"/>
                    <a:pt x="729" y="97"/>
                    <a:pt x="729" y="97"/>
                  </a:cubicBezTo>
                  <a:cubicBezTo>
                    <a:pt x="727" y="99"/>
                    <a:pt x="720" y="105"/>
                    <a:pt x="715" y="115"/>
                  </a:cubicBezTo>
                  <a:cubicBezTo>
                    <a:pt x="438" y="72"/>
                    <a:pt x="438" y="72"/>
                    <a:pt x="438" y="72"/>
                  </a:cubicBezTo>
                  <a:cubicBezTo>
                    <a:pt x="312" y="61"/>
                    <a:pt x="283" y="126"/>
                    <a:pt x="283" y="128"/>
                  </a:cubicBezTo>
                  <a:cubicBezTo>
                    <a:pt x="184" y="322"/>
                    <a:pt x="184" y="322"/>
                    <a:pt x="184" y="322"/>
                  </a:cubicBezTo>
                  <a:cubicBezTo>
                    <a:pt x="168" y="358"/>
                    <a:pt x="187" y="403"/>
                    <a:pt x="232" y="425"/>
                  </a:cubicBezTo>
                  <a:cubicBezTo>
                    <a:pt x="252" y="434"/>
                    <a:pt x="274" y="438"/>
                    <a:pt x="294" y="432"/>
                  </a:cubicBezTo>
                  <a:cubicBezTo>
                    <a:pt x="315" y="427"/>
                    <a:pt x="331" y="414"/>
                    <a:pt x="340" y="398"/>
                  </a:cubicBezTo>
                  <a:cubicBezTo>
                    <a:pt x="402" y="283"/>
                    <a:pt x="402" y="283"/>
                    <a:pt x="402" y="283"/>
                  </a:cubicBezTo>
                  <a:cubicBezTo>
                    <a:pt x="423" y="281"/>
                    <a:pt x="479" y="276"/>
                    <a:pt x="524" y="285"/>
                  </a:cubicBezTo>
                  <a:cubicBezTo>
                    <a:pt x="853" y="610"/>
                    <a:pt x="853" y="610"/>
                    <a:pt x="853" y="610"/>
                  </a:cubicBezTo>
                  <a:cubicBezTo>
                    <a:pt x="868" y="625"/>
                    <a:pt x="868" y="646"/>
                    <a:pt x="852" y="663"/>
                  </a:cubicBezTo>
                  <a:cubicBezTo>
                    <a:pt x="837" y="677"/>
                    <a:pt x="814" y="677"/>
                    <a:pt x="801" y="664"/>
                  </a:cubicBezTo>
                  <a:cubicBezTo>
                    <a:pt x="641" y="504"/>
                    <a:pt x="641" y="504"/>
                    <a:pt x="641" y="504"/>
                  </a:cubicBezTo>
                  <a:cubicBezTo>
                    <a:pt x="641" y="504"/>
                    <a:pt x="641" y="504"/>
                    <a:pt x="641" y="504"/>
                  </a:cubicBezTo>
                  <a:cubicBezTo>
                    <a:pt x="639" y="502"/>
                    <a:pt x="639" y="502"/>
                    <a:pt x="639" y="502"/>
                  </a:cubicBezTo>
                  <a:cubicBezTo>
                    <a:pt x="632" y="495"/>
                    <a:pt x="621" y="495"/>
                    <a:pt x="614" y="502"/>
                  </a:cubicBezTo>
                  <a:cubicBezTo>
                    <a:pt x="607" y="510"/>
                    <a:pt x="607" y="520"/>
                    <a:pt x="614" y="528"/>
                  </a:cubicBezTo>
                  <a:cubicBezTo>
                    <a:pt x="774" y="688"/>
                    <a:pt x="774" y="688"/>
                    <a:pt x="774" y="688"/>
                  </a:cubicBezTo>
                  <a:cubicBezTo>
                    <a:pt x="789" y="702"/>
                    <a:pt x="789" y="724"/>
                    <a:pt x="772" y="740"/>
                  </a:cubicBezTo>
                  <a:cubicBezTo>
                    <a:pt x="758" y="754"/>
                    <a:pt x="735" y="754"/>
                    <a:pt x="722" y="742"/>
                  </a:cubicBezTo>
                  <a:cubicBezTo>
                    <a:pt x="562" y="582"/>
                    <a:pt x="562" y="582"/>
                    <a:pt x="562" y="582"/>
                  </a:cubicBezTo>
                  <a:cubicBezTo>
                    <a:pt x="555" y="574"/>
                    <a:pt x="544" y="574"/>
                    <a:pt x="537" y="582"/>
                  </a:cubicBezTo>
                  <a:cubicBezTo>
                    <a:pt x="529" y="589"/>
                    <a:pt x="529" y="600"/>
                    <a:pt x="537" y="607"/>
                  </a:cubicBezTo>
                  <a:cubicBezTo>
                    <a:pt x="537" y="607"/>
                    <a:pt x="537" y="607"/>
                    <a:pt x="537" y="607"/>
                  </a:cubicBezTo>
                  <a:cubicBezTo>
                    <a:pt x="537" y="607"/>
                    <a:pt x="537" y="607"/>
                    <a:pt x="537" y="607"/>
                  </a:cubicBezTo>
                  <a:cubicBezTo>
                    <a:pt x="697" y="767"/>
                    <a:pt x="697" y="767"/>
                    <a:pt x="697" y="767"/>
                  </a:cubicBezTo>
                  <a:cubicBezTo>
                    <a:pt x="711" y="781"/>
                    <a:pt x="711" y="803"/>
                    <a:pt x="695" y="819"/>
                  </a:cubicBezTo>
                  <a:cubicBezTo>
                    <a:pt x="681" y="834"/>
                    <a:pt x="657" y="834"/>
                    <a:pt x="645" y="821"/>
                  </a:cubicBezTo>
                  <a:cubicBezTo>
                    <a:pt x="484" y="661"/>
                    <a:pt x="484" y="661"/>
                    <a:pt x="484" y="661"/>
                  </a:cubicBezTo>
                  <a:cubicBezTo>
                    <a:pt x="477" y="654"/>
                    <a:pt x="466" y="654"/>
                    <a:pt x="459" y="661"/>
                  </a:cubicBezTo>
                  <a:cubicBezTo>
                    <a:pt x="452" y="668"/>
                    <a:pt x="452" y="679"/>
                    <a:pt x="459" y="686"/>
                  </a:cubicBezTo>
                  <a:cubicBezTo>
                    <a:pt x="459" y="686"/>
                    <a:pt x="459" y="686"/>
                    <a:pt x="459" y="686"/>
                  </a:cubicBezTo>
                  <a:cubicBezTo>
                    <a:pt x="459" y="686"/>
                    <a:pt x="459" y="686"/>
                    <a:pt x="459" y="686"/>
                  </a:cubicBezTo>
                  <a:cubicBezTo>
                    <a:pt x="619" y="846"/>
                    <a:pt x="619" y="846"/>
                    <a:pt x="619" y="846"/>
                  </a:cubicBezTo>
                  <a:cubicBezTo>
                    <a:pt x="627" y="853"/>
                    <a:pt x="630" y="862"/>
                    <a:pt x="630" y="871"/>
                  </a:cubicBezTo>
                  <a:cubicBezTo>
                    <a:pt x="630" y="880"/>
                    <a:pt x="627" y="891"/>
                    <a:pt x="619" y="898"/>
                  </a:cubicBezTo>
                  <a:cubicBezTo>
                    <a:pt x="605" y="913"/>
                    <a:pt x="582" y="913"/>
                    <a:pt x="569" y="900"/>
                  </a:cubicBezTo>
                  <a:cubicBezTo>
                    <a:pt x="402" y="731"/>
                    <a:pt x="402" y="731"/>
                    <a:pt x="402" y="731"/>
                  </a:cubicBezTo>
                  <a:lnTo>
                    <a:pt x="373" y="760"/>
                  </a:lnTo>
                  <a:close/>
                  <a:moveTo>
                    <a:pt x="155" y="486"/>
                  </a:moveTo>
                  <a:cubicBezTo>
                    <a:pt x="33" y="362"/>
                    <a:pt x="33" y="362"/>
                    <a:pt x="33" y="362"/>
                  </a:cubicBezTo>
                  <a:cubicBezTo>
                    <a:pt x="25" y="355"/>
                    <a:pt x="15" y="355"/>
                    <a:pt x="7" y="362"/>
                  </a:cubicBezTo>
                  <a:cubicBezTo>
                    <a:pt x="0" y="369"/>
                    <a:pt x="0" y="380"/>
                    <a:pt x="7" y="387"/>
                  </a:cubicBezTo>
                  <a:cubicBezTo>
                    <a:pt x="132" y="513"/>
                    <a:pt x="132" y="513"/>
                    <a:pt x="132" y="513"/>
                  </a:cubicBezTo>
                  <a:lnTo>
                    <a:pt x="155" y="486"/>
                  </a:lnTo>
                  <a:close/>
                  <a:moveTo>
                    <a:pt x="871" y="582"/>
                  </a:moveTo>
                  <a:cubicBezTo>
                    <a:pt x="544" y="256"/>
                    <a:pt x="544" y="256"/>
                    <a:pt x="544" y="256"/>
                  </a:cubicBezTo>
                  <a:cubicBezTo>
                    <a:pt x="542" y="254"/>
                    <a:pt x="538" y="252"/>
                    <a:pt x="535" y="250"/>
                  </a:cubicBezTo>
                  <a:cubicBezTo>
                    <a:pt x="470" y="236"/>
                    <a:pt x="389" y="247"/>
                    <a:pt x="385" y="247"/>
                  </a:cubicBezTo>
                  <a:cubicBezTo>
                    <a:pt x="380" y="247"/>
                    <a:pt x="375" y="250"/>
                    <a:pt x="373" y="256"/>
                  </a:cubicBezTo>
                  <a:cubicBezTo>
                    <a:pt x="308" y="380"/>
                    <a:pt x="308" y="380"/>
                    <a:pt x="308" y="380"/>
                  </a:cubicBezTo>
                  <a:cubicBezTo>
                    <a:pt x="304" y="387"/>
                    <a:pt x="297" y="394"/>
                    <a:pt x="286" y="396"/>
                  </a:cubicBezTo>
                  <a:cubicBezTo>
                    <a:pt x="276" y="400"/>
                    <a:pt x="261" y="398"/>
                    <a:pt x="247" y="391"/>
                  </a:cubicBezTo>
                  <a:cubicBezTo>
                    <a:pt x="223" y="380"/>
                    <a:pt x="209" y="355"/>
                    <a:pt x="218" y="339"/>
                  </a:cubicBezTo>
                  <a:cubicBezTo>
                    <a:pt x="319" y="144"/>
                    <a:pt x="319" y="144"/>
                    <a:pt x="319" y="144"/>
                  </a:cubicBezTo>
                  <a:cubicBezTo>
                    <a:pt x="319" y="142"/>
                    <a:pt x="340" y="101"/>
                    <a:pt x="438" y="110"/>
                  </a:cubicBezTo>
                  <a:cubicBezTo>
                    <a:pt x="717" y="155"/>
                    <a:pt x="717" y="155"/>
                    <a:pt x="717" y="155"/>
                  </a:cubicBezTo>
                  <a:cubicBezTo>
                    <a:pt x="720" y="168"/>
                    <a:pt x="727" y="178"/>
                    <a:pt x="740" y="191"/>
                  </a:cubicBezTo>
                  <a:cubicBezTo>
                    <a:pt x="776" y="227"/>
                    <a:pt x="956" y="405"/>
                    <a:pt x="1003" y="452"/>
                  </a:cubicBezTo>
                  <a:lnTo>
                    <a:pt x="871" y="582"/>
                  </a:lnTo>
                  <a:close/>
                  <a:moveTo>
                    <a:pt x="1116" y="331"/>
                  </a:moveTo>
                  <a:cubicBezTo>
                    <a:pt x="1026" y="423"/>
                    <a:pt x="1026" y="423"/>
                    <a:pt x="1026" y="423"/>
                  </a:cubicBezTo>
                  <a:cubicBezTo>
                    <a:pt x="979" y="376"/>
                    <a:pt x="799" y="198"/>
                    <a:pt x="763" y="162"/>
                  </a:cubicBezTo>
                  <a:cubicBezTo>
                    <a:pt x="753" y="151"/>
                    <a:pt x="747" y="142"/>
                    <a:pt x="747" y="135"/>
                  </a:cubicBezTo>
                  <a:cubicBezTo>
                    <a:pt x="747" y="130"/>
                    <a:pt x="751" y="126"/>
                    <a:pt x="754" y="124"/>
                  </a:cubicBezTo>
                  <a:cubicBezTo>
                    <a:pt x="754" y="124"/>
                    <a:pt x="792" y="85"/>
                    <a:pt x="821" y="56"/>
                  </a:cubicBezTo>
                  <a:cubicBezTo>
                    <a:pt x="826" y="49"/>
                    <a:pt x="835" y="47"/>
                    <a:pt x="841" y="47"/>
                  </a:cubicBezTo>
                  <a:cubicBezTo>
                    <a:pt x="848" y="47"/>
                    <a:pt x="853" y="51"/>
                    <a:pt x="853" y="51"/>
                  </a:cubicBezTo>
                  <a:cubicBezTo>
                    <a:pt x="853" y="51"/>
                    <a:pt x="1080" y="277"/>
                    <a:pt x="1109" y="304"/>
                  </a:cubicBezTo>
                  <a:cubicBezTo>
                    <a:pt x="1123" y="317"/>
                    <a:pt x="1116" y="330"/>
                    <a:pt x="1116" y="3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5565A"/>
                </a:solidFill>
                <a:effectLst/>
                <a:uLnTx/>
                <a:uFillTx/>
              </a:endParaRPr>
            </a:p>
          </p:txBody>
        </p:sp>
        <p:sp>
          <p:nvSpPr>
            <p:cNvPr id="41" name="Freeform 82"/>
            <p:cNvSpPr>
              <a:spLocks noEditPoints="1"/>
            </p:cNvSpPr>
            <p:nvPr/>
          </p:nvSpPr>
          <p:spPr bwMode="auto">
            <a:xfrm>
              <a:off x="4541" y="1817"/>
              <a:ext cx="105" cy="101"/>
            </a:xfrm>
            <a:custGeom>
              <a:avLst/>
              <a:gdLst>
                <a:gd name="T0" fmla="*/ 70 w 171"/>
                <a:gd name="T1" fmla="*/ 164 h 164"/>
                <a:gd name="T2" fmla="*/ 25 w 171"/>
                <a:gd name="T3" fmla="*/ 146 h 164"/>
                <a:gd name="T4" fmla="*/ 22 w 171"/>
                <a:gd name="T5" fmla="*/ 63 h 164"/>
                <a:gd name="T6" fmla="*/ 63 w 171"/>
                <a:gd name="T7" fmla="*/ 22 h 164"/>
                <a:gd name="T8" fmla="*/ 146 w 171"/>
                <a:gd name="T9" fmla="*/ 25 h 164"/>
                <a:gd name="T10" fmla="*/ 149 w 171"/>
                <a:gd name="T11" fmla="*/ 108 h 164"/>
                <a:gd name="T12" fmla="*/ 108 w 171"/>
                <a:gd name="T13" fmla="*/ 150 h 164"/>
                <a:gd name="T14" fmla="*/ 70 w 171"/>
                <a:gd name="T15" fmla="*/ 164 h 164"/>
                <a:gd name="T16" fmla="*/ 101 w 171"/>
                <a:gd name="T17" fmla="*/ 42 h 164"/>
                <a:gd name="T18" fmla="*/ 88 w 171"/>
                <a:gd name="T19" fmla="*/ 47 h 164"/>
                <a:gd name="T20" fmla="*/ 47 w 171"/>
                <a:gd name="T21" fmla="*/ 88 h 164"/>
                <a:gd name="T22" fmla="*/ 50 w 171"/>
                <a:gd name="T23" fmla="*/ 121 h 164"/>
                <a:gd name="T24" fmla="*/ 83 w 171"/>
                <a:gd name="T25" fmla="*/ 124 h 164"/>
                <a:gd name="T26" fmla="*/ 124 w 171"/>
                <a:gd name="T27" fmla="*/ 83 h 164"/>
                <a:gd name="T28" fmla="*/ 121 w 171"/>
                <a:gd name="T29" fmla="*/ 51 h 164"/>
                <a:gd name="T30" fmla="*/ 101 w 171"/>
                <a:gd name="T31" fmla="*/ 4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1" h="164">
                  <a:moveTo>
                    <a:pt x="70" y="164"/>
                  </a:moveTo>
                  <a:cubicBezTo>
                    <a:pt x="54" y="164"/>
                    <a:pt x="38" y="157"/>
                    <a:pt x="25" y="146"/>
                  </a:cubicBezTo>
                  <a:cubicBezTo>
                    <a:pt x="2" y="123"/>
                    <a:pt x="0" y="85"/>
                    <a:pt x="22" y="63"/>
                  </a:cubicBezTo>
                  <a:cubicBezTo>
                    <a:pt x="63" y="22"/>
                    <a:pt x="63" y="22"/>
                    <a:pt x="63" y="22"/>
                  </a:cubicBezTo>
                  <a:cubicBezTo>
                    <a:pt x="85" y="0"/>
                    <a:pt x="122" y="2"/>
                    <a:pt x="146" y="25"/>
                  </a:cubicBezTo>
                  <a:cubicBezTo>
                    <a:pt x="169" y="49"/>
                    <a:pt x="171" y="87"/>
                    <a:pt x="149" y="108"/>
                  </a:cubicBezTo>
                  <a:cubicBezTo>
                    <a:pt x="108" y="150"/>
                    <a:pt x="108" y="150"/>
                    <a:pt x="108" y="150"/>
                  </a:cubicBezTo>
                  <a:cubicBezTo>
                    <a:pt x="99" y="159"/>
                    <a:pt x="85" y="164"/>
                    <a:pt x="70" y="164"/>
                  </a:cubicBezTo>
                  <a:close/>
                  <a:moveTo>
                    <a:pt x="101" y="42"/>
                  </a:moveTo>
                  <a:cubicBezTo>
                    <a:pt x="97" y="42"/>
                    <a:pt x="92" y="42"/>
                    <a:pt x="88" y="47"/>
                  </a:cubicBezTo>
                  <a:cubicBezTo>
                    <a:pt x="47" y="88"/>
                    <a:pt x="47" y="88"/>
                    <a:pt x="47" y="88"/>
                  </a:cubicBezTo>
                  <a:cubicBezTo>
                    <a:pt x="40" y="96"/>
                    <a:pt x="41" y="110"/>
                    <a:pt x="50" y="121"/>
                  </a:cubicBezTo>
                  <a:cubicBezTo>
                    <a:pt x="59" y="130"/>
                    <a:pt x="70" y="135"/>
                    <a:pt x="83" y="124"/>
                  </a:cubicBezTo>
                  <a:cubicBezTo>
                    <a:pt x="124" y="83"/>
                    <a:pt x="124" y="83"/>
                    <a:pt x="124" y="83"/>
                  </a:cubicBezTo>
                  <a:cubicBezTo>
                    <a:pt x="131" y="76"/>
                    <a:pt x="130" y="61"/>
                    <a:pt x="121" y="51"/>
                  </a:cubicBezTo>
                  <a:cubicBezTo>
                    <a:pt x="115" y="45"/>
                    <a:pt x="108" y="42"/>
                    <a:pt x="10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5565A"/>
                </a:solidFill>
                <a:effectLst/>
                <a:uLnTx/>
                <a:uFillTx/>
              </a:endParaRPr>
            </a:p>
          </p:txBody>
        </p:sp>
        <p:sp>
          <p:nvSpPr>
            <p:cNvPr id="42" name="Freeform 83"/>
            <p:cNvSpPr>
              <a:spLocks noEditPoints="1"/>
            </p:cNvSpPr>
            <p:nvPr/>
          </p:nvSpPr>
          <p:spPr bwMode="auto">
            <a:xfrm>
              <a:off x="4581" y="1854"/>
              <a:ext cx="99" cy="101"/>
            </a:xfrm>
            <a:custGeom>
              <a:avLst/>
              <a:gdLst>
                <a:gd name="T0" fmla="*/ 66 w 162"/>
                <a:gd name="T1" fmla="*/ 164 h 164"/>
                <a:gd name="T2" fmla="*/ 21 w 162"/>
                <a:gd name="T3" fmla="*/ 146 h 164"/>
                <a:gd name="T4" fmla="*/ 2 w 162"/>
                <a:gd name="T5" fmla="*/ 105 h 164"/>
                <a:gd name="T6" fmla="*/ 16 w 162"/>
                <a:gd name="T7" fmla="*/ 63 h 164"/>
                <a:gd name="T8" fmla="*/ 57 w 162"/>
                <a:gd name="T9" fmla="*/ 22 h 164"/>
                <a:gd name="T10" fmla="*/ 140 w 162"/>
                <a:gd name="T11" fmla="*/ 26 h 164"/>
                <a:gd name="T12" fmla="*/ 160 w 162"/>
                <a:gd name="T13" fmla="*/ 67 h 164"/>
                <a:gd name="T14" fmla="*/ 146 w 162"/>
                <a:gd name="T15" fmla="*/ 108 h 164"/>
                <a:gd name="T16" fmla="*/ 104 w 162"/>
                <a:gd name="T17" fmla="*/ 148 h 164"/>
                <a:gd name="T18" fmla="*/ 66 w 162"/>
                <a:gd name="T19" fmla="*/ 164 h 164"/>
                <a:gd name="T20" fmla="*/ 97 w 162"/>
                <a:gd name="T21" fmla="*/ 42 h 164"/>
                <a:gd name="T22" fmla="*/ 84 w 162"/>
                <a:gd name="T23" fmla="*/ 47 h 164"/>
                <a:gd name="T24" fmla="*/ 43 w 162"/>
                <a:gd name="T25" fmla="*/ 89 h 164"/>
                <a:gd name="T26" fmla="*/ 38 w 162"/>
                <a:gd name="T27" fmla="*/ 103 h 164"/>
                <a:gd name="T28" fmla="*/ 47 w 162"/>
                <a:gd name="T29" fmla="*/ 121 h 164"/>
                <a:gd name="T30" fmla="*/ 79 w 162"/>
                <a:gd name="T31" fmla="*/ 125 h 164"/>
                <a:gd name="T32" fmla="*/ 120 w 162"/>
                <a:gd name="T33" fmla="*/ 83 h 164"/>
                <a:gd name="T34" fmla="*/ 126 w 162"/>
                <a:gd name="T35" fmla="*/ 69 h 164"/>
                <a:gd name="T36" fmla="*/ 117 w 162"/>
                <a:gd name="T37" fmla="*/ 51 h 164"/>
                <a:gd name="T38" fmla="*/ 97 w 162"/>
                <a:gd name="T39" fmla="*/ 4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 h="164">
                  <a:moveTo>
                    <a:pt x="66" y="164"/>
                  </a:moveTo>
                  <a:cubicBezTo>
                    <a:pt x="50" y="164"/>
                    <a:pt x="34" y="157"/>
                    <a:pt x="21" y="146"/>
                  </a:cubicBezTo>
                  <a:cubicBezTo>
                    <a:pt x="11" y="135"/>
                    <a:pt x="3" y="121"/>
                    <a:pt x="2" y="105"/>
                  </a:cubicBezTo>
                  <a:cubicBezTo>
                    <a:pt x="0" y="89"/>
                    <a:pt x="5" y="74"/>
                    <a:pt x="16" y="63"/>
                  </a:cubicBezTo>
                  <a:cubicBezTo>
                    <a:pt x="57" y="22"/>
                    <a:pt x="57" y="22"/>
                    <a:pt x="57" y="22"/>
                  </a:cubicBezTo>
                  <a:cubicBezTo>
                    <a:pt x="79" y="0"/>
                    <a:pt x="117" y="2"/>
                    <a:pt x="140" y="26"/>
                  </a:cubicBezTo>
                  <a:cubicBezTo>
                    <a:pt x="151" y="36"/>
                    <a:pt x="158" y="51"/>
                    <a:pt x="160" y="67"/>
                  </a:cubicBezTo>
                  <a:cubicBezTo>
                    <a:pt x="162" y="83"/>
                    <a:pt x="156" y="98"/>
                    <a:pt x="146" y="108"/>
                  </a:cubicBezTo>
                  <a:cubicBezTo>
                    <a:pt x="104" y="148"/>
                    <a:pt x="104" y="148"/>
                    <a:pt x="104" y="148"/>
                  </a:cubicBezTo>
                  <a:cubicBezTo>
                    <a:pt x="95" y="159"/>
                    <a:pt x="81" y="164"/>
                    <a:pt x="66" y="164"/>
                  </a:cubicBezTo>
                  <a:close/>
                  <a:moveTo>
                    <a:pt x="97" y="42"/>
                  </a:moveTo>
                  <a:cubicBezTo>
                    <a:pt x="93" y="42"/>
                    <a:pt x="88" y="42"/>
                    <a:pt x="84" y="47"/>
                  </a:cubicBezTo>
                  <a:cubicBezTo>
                    <a:pt x="43" y="89"/>
                    <a:pt x="43" y="89"/>
                    <a:pt x="43" y="89"/>
                  </a:cubicBezTo>
                  <a:cubicBezTo>
                    <a:pt x="39" y="92"/>
                    <a:pt x="38" y="98"/>
                    <a:pt x="38" y="103"/>
                  </a:cubicBezTo>
                  <a:cubicBezTo>
                    <a:pt x="38" y="110"/>
                    <a:pt x="41" y="116"/>
                    <a:pt x="47" y="121"/>
                  </a:cubicBezTo>
                  <a:cubicBezTo>
                    <a:pt x="56" y="128"/>
                    <a:pt x="66" y="135"/>
                    <a:pt x="79" y="125"/>
                  </a:cubicBezTo>
                  <a:cubicBezTo>
                    <a:pt x="120" y="83"/>
                    <a:pt x="120" y="83"/>
                    <a:pt x="120" y="83"/>
                  </a:cubicBezTo>
                  <a:cubicBezTo>
                    <a:pt x="124" y="80"/>
                    <a:pt x="126" y="74"/>
                    <a:pt x="126" y="69"/>
                  </a:cubicBezTo>
                  <a:cubicBezTo>
                    <a:pt x="126" y="62"/>
                    <a:pt x="122" y="56"/>
                    <a:pt x="117" y="51"/>
                  </a:cubicBezTo>
                  <a:cubicBezTo>
                    <a:pt x="110" y="44"/>
                    <a:pt x="104" y="42"/>
                    <a:pt x="97"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5565A"/>
                </a:solidFill>
                <a:effectLst/>
                <a:uLnTx/>
                <a:uFillTx/>
              </a:endParaRPr>
            </a:p>
          </p:txBody>
        </p:sp>
        <p:sp>
          <p:nvSpPr>
            <p:cNvPr id="43" name="Freeform 84"/>
            <p:cNvSpPr>
              <a:spLocks noEditPoints="1"/>
            </p:cNvSpPr>
            <p:nvPr/>
          </p:nvSpPr>
          <p:spPr bwMode="auto">
            <a:xfrm>
              <a:off x="4618" y="1891"/>
              <a:ext cx="102" cy="101"/>
            </a:xfrm>
            <a:custGeom>
              <a:avLst/>
              <a:gdLst>
                <a:gd name="T0" fmla="*/ 67 w 166"/>
                <a:gd name="T1" fmla="*/ 164 h 164"/>
                <a:gd name="T2" fmla="*/ 22 w 166"/>
                <a:gd name="T3" fmla="*/ 146 h 164"/>
                <a:gd name="T4" fmla="*/ 2 w 166"/>
                <a:gd name="T5" fmla="*/ 104 h 164"/>
                <a:gd name="T6" fmla="*/ 16 w 166"/>
                <a:gd name="T7" fmla="*/ 63 h 164"/>
                <a:gd name="T8" fmla="*/ 58 w 166"/>
                <a:gd name="T9" fmla="*/ 21 h 164"/>
                <a:gd name="T10" fmla="*/ 140 w 166"/>
                <a:gd name="T11" fmla="*/ 25 h 164"/>
                <a:gd name="T12" fmla="*/ 144 w 166"/>
                <a:gd name="T13" fmla="*/ 108 h 164"/>
                <a:gd name="T14" fmla="*/ 103 w 166"/>
                <a:gd name="T15" fmla="*/ 149 h 164"/>
                <a:gd name="T16" fmla="*/ 67 w 166"/>
                <a:gd name="T17" fmla="*/ 164 h 164"/>
                <a:gd name="T18" fmla="*/ 97 w 166"/>
                <a:gd name="T19" fmla="*/ 43 h 164"/>
                <a:gd name="T20" fmla="*/ 85 w 166"/>
                <a:gd name="T21" fmla="*/ 48 h 164"/>
                <a:gd name="T22" fmla="*/ 43 w 166"/>
                <a:gd name="T23" fmla="*/ 88 h 164"/>
                <a:gd name="T24" fmla="*/ 38 w 166"/>
                <a:gd name="T25" fmla="*/ 102 h 164"/>
                <a:gd name="T26" fmla="*/ 47 w 166"/>
                <a:gd name="T27" fmla="*/ 120 h 164"/>
                <a:gd name="T28" fmla="*/ 67 w 166"/>
                <a:gd name="T29" fmla="*/ 129 h 164"/>
                <a:gd name="T30" fmla="*/ 79 w 166"/>
                <a:gd name="T31" fmla="*/ 124 h 164"/>
                <a:gd name="T32" fmla="*/ 121 w 166"/>
                <a:gd name="T33" fmla="*/ 83 h 164"/>
                <a:gd name="T34" fmla="*/ 117 w 166"/>
                <a:gd name="T35" fmla="*/ 50 h 164"/>
                <a:gd name="T36" fmla="*/ 97 w 166"/>
                <a:gd name="T37"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164">
                  <a:moveTo>
                    <a:pt x="67" y="164"/>
                  </a:moveTo>
                  <a:cubicBezTo>
                    <a:pt x="50" y="164"/>
                    <a:pt x="34" y="156"/>
                    <a:pt x="22" y="146"/>
                  </a:cubicBezTo>
                  <a:cubicBezTo>
                    <a:pt x="11" y="135"/>
                    <a:pt x="4" y="120"/>
                    <a:pt x="2" y="104"/>
                  </a:cubicBezTo>
                  <a:cubicBezTo>
                    <a:pt x="0" y="88"/>
                    <a:pt x="5" y="74"/>
                    <a:pt x="16" y="63"/>
                  </a:cubicBezTo>
                  <a:cubicBezTo>
                    <a:pt x="58" y="21"/>
                    <a:pt x="58" y="21"/>
                    <a:pt x="58" y="21"/>
                  </a:cubicBezTo>
                  <a:cubicBezTo>
                    <a:pt x="79" y="0"/>
                    <a:pt x="117" y="2"/>
                    <a:pt x="140" y="25"/>
                  </a:cubicBezTo>
                  <a:cubicBezTo>
                    <a:pt x="164" y="48"/>
                    <a:pt x="166" y="86"/>
                    <a:pt x="144" y="108"/>
                  </a:cubicBezTo>
                  <a:cubicBezTo>
                    <a:pt x="103" y="149"/>
                    <a:pt x="103" y="149"/>
                    <a:pt x="103" y="149"/>
                  </a:cubicBezTo>
                  <a:cubicBezTo>
                    <a:pt x="95" y="158"/>
                    <a:pt x="81" y="164"/>
                    <a:pt x="67" y="164"/>
                  </a:cubicBezTo>
                  <a:close/>
                  <a:moveTo>
                    <a:pt x="97" y="43"/>
                  </a:moveTo>
                  <a:cubicBezTo>
                    <a:pt x="94" y="43"/>
                    <a:pt x="88" y="43"/>
                    <a:pt x="85" y="48"/>
                  </a:cubicBezTo>
                  <a:cubicBezTo>
                    <a:pt x="43" y="88"/>
                    <a:pt x="43" y="88"/>
                    <a:pt x="43" y="88"/>
                  </a:cubicBezTo>
                  <a:cubicBezTo>
                    <a:pt x="40" y="92"/>
                    <a:pt x="38" y="97"/>
                    <a:pt x="38" y="102"/>
                  </a:cubicBezTo>
                  <a:cubicBezTo>
                    <a:pt x="38" y="110"/>
                    <a:pt x="41" y="115"/>
                    <a:pt x="47" y="120"/>
                  </a:cubicBezTo>
                  <a:cubicBezTo>
                    <a:pt x="52" y="126"/>
                    <a:pt x="59" y="129"/>
                    <a:pt x="67" y="129"/>
                  </a:cubicBezTo>
                  <a:cubicBezTo>
                    <a:pt x="70" y="129"/>
                    <a:pt x="76" y="129"/>
                    <a:pt x="79" y="124"/>
                  </a:cubicBezTo>
                  <a:cubicBezTo>
                    <a:pt x="121" y="83"/>
                    <a:pt x="121" y="83"/>
                    <a:pt x="121" y="83"/>
                  </a:cubicBezTo>
                  <a:cubicBezTo>
                    <a:pt x="128" y="75"/>
                    <a:pt x="126" y="61"/>
                    <a:pt x="117" y="50"/>
                  </a:cubicBezTo>
                  <a:cubicBezTo>
                    <a:pt x="110" y="45"/>
                    <a:pt x="104" y="43"/>
                    <a:pt x="97"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5565A"/>
                </a:solidFill>
                <a:effectLst/>
                <a:uLnTx/>
                <a:uFillTx/>
              </a:endParaRPr>
            </a:p>
          </p:txBody>
        </p:sp>
        <p:sp>
          <p:nvSpPr>
            <p:cNvPr id="44" name="Freeform 85"/>
            <p:cNvSpPr>
              <a:spLocks noEditPoints="1"/>
            </p:cNvSpPr>
            <p:nvPr/>
          </p:nvSpPr>
          <p:spPr bwMode="auto">
            <a:xfrm>
              <a:off x="4653" y="1929"/>
              <a:ext cx="105" cy="100"/>
            </a:xfrm>
            <a:custGeom>
              <a:avLst/>
              <a:gdLst>
                <a:gd name="T0" fmla="*/ 70 w 171"/>
                <a:gd name="T1" fmla="*/ 164 h 164"/>
                <a:gd name="T2" fmla="*/ 25 w 171"/>
                <a:gd name="T3" fmla="*/ 146 h 164"/>
                <a:gd name="T4" fmla="*/ 21 w 171"/>
                <a:gd name="T5" fmla="*/ 63 h 164"/>
                <a:gd name="T6" fmla="*/ 63 w 171"/>
                <a:gd name="T7" fmla="*/ 22 h 164"/>
                <a:gd name="T8" fmla="*/ 146 w 171"/>
                <a:gd name="T9" fmla="*/ 25 h 164"/>
                <a:gd name="T10" fmla="*/ 149 w 171"/>
                <a:gd name="T11" fmla="*/ 108 h 164"/>
                <a:gd name="T12" fmla="*/ 108 w 171"/>
                <a:gd name="T13" fmla="*/ 149 h 164"/>
                <a:gd name="T14" fmla="*/ 70 w 171"/>
                <a:gd name="T15" fmla="*/ 164 h 164"/>
                <a:gd name="T16" fmla="*/ 102 w 171"/>
                <a:gd name="T17" fmla="*/ 41 h 164"/>
                <a:gd name="T18" fmla="*/ 90 w 171"/>
                <a:gd name="T19" fmla="*/ 47 h 164"/>
                <a:gd name="T20" fmla="*/ 48 w 171"/>
                <a:gd name="T21" fmla="*/ 88 h 164"/>
                <a:gd name="T22" fmla="*/ 52 w 171"/>
                <a:gd name="T23" fmla="*/ 121 h 164"/>
                <a:gd name="T24" fmla="*/ 84 w 171"/>
                <a:gd name="T25" fmla="*/ 124 h 164"/>
                <a:gd name="T26" fmla="*/ 126 w 171"/>
                <a:gd name="T27" fmla="*/ 83 h 164"/>
                <a:gd name="T28" fmla="*/ 122 w 171"/>
                <a:gd name="T29" fmla="*/ 50 h 164"/>
                <a:gd name="T30" fmla="*/ 102 w 171"/>
                <a:gd name="T31" fmla="*/ 4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1" h="164">
                  <a:moveTo>
                    <a:pt x="70" y="164"/>
                  </a:moveTo>
                  <a:cubicBezTo>
                    <a:pt x="54" y="164"/>
                    <a:pt x="38" y="157"/>
                    <a:pt x="25" y="146"/>
                  </a:cubicBezTo>
                  <a:cubicBezTo>
                    <a:pt x="2" y="122"/>
                    <a:pt x="0" y="85"/>
                    <a:pt x="21" y="63"/>
                  </a:cubicBezTo>
                  <a:cubicBezTo>
                    <a:pt x="63" y="22"/>
                    <a:pt x="63" y="22"/>
                    <a:pt x="63" y="22"/>
                  </a:cubicBezTo>
                  <a:cubicBezTo>
                    <a:pt x="84" y="0"/>
                    <a:pt x="122" y="2"/>
                    <a:pt x="146" y="25"/>
                  </a:cubicBezTo>
                  <a:cubicBezTo>
                    <a:pt x="169" y="49"/>
                    <a:pt x="171" y="86"/>
                    <a:pt x="149" y="108"/>
                  </a:cubicBezTo>
                  <a:cubicBezTo>
                    <a:pt x="108" y="149"/>
                    <a:pt x="108" y="149"/>
                    <a:pt x="108" y="149"/>
                  </a:cubicBezTo>
                  <a:cubicBezTo>
                    <a:pt x="99" y="158"/>
                    <a:pt x="86" y="164"/>
                    <a:pt x="70" y="164"/>
                  </a:cubicBezTo>
                  <a:close/>
                  <a:moveTo>
                    <a:pt x="102" y="41"/>
                  </a:moveTo>
                  <a:cubicBezTo>
                    <a:pt x="99" y="41"/>
                    <a:pt x="93" y="41"/>
                    <a:pt x="90" y="47"/>
                  </a:cubicBezTo>
                  <a:cubicBezTo>
                    <a:pt x="48" y="88"/>
                    <a:pt x="48" y="88"/>
                    <a:pt x="48" y="88"/>
                  </a:cubicBezTo>
                  <a:cubicBezTo>
                    <a:pt x="41" y="95"/>
                    <a:pt x="43" y="110"/>
                    <a:pt x="52" y="121"/>
                  </a:cubicBezTo>
                  <a:cubicBezTo>
                    <a:pt x="61" y="130"/>
                    <a:pt x="72" y="135"/>
                    <a:pt x="84" y="124"/>
                  </a:cubicBezTo>
                  <a:cubicBezTo>
                    <a:pt x="126" y="83"/>
                    <a:pt x="126" y="83"/>
                    <a:pt x="126" y="83"/>
                  </a:cubicBezTo>
                  <a:cubicBezTo>
                    <a:pt x="133" y="76"/>
                    <a:pt x="131" y="61"/>
                    <a:pt x="122" y="50"/>
                  </a:cubicBezTo>
                  <a:cubicBezTo>
                    <a:pt x="115" y="45"/>
                    <a:pt x="108" y="41"/>
                    <a:pt x="10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5565A"/>
                </a:solidFill>
                <a:effectLst/>
                <a:uLnTx/>
                <a:uFillTx/>
              </a:endParaRPr>
            </a:p>
          </p:txBody>
        </p:sp>
      </p:grpSp>
      <p:sp>
        <p:nvSpPr>
          <p:cNvPr id="45" name="Text Placeholder 10"/>
          <p:cNvSpPr txBox="1">
            <a:spLocks/>
          </p:cNvSpPr>
          <p:nvPr/>
        </p:nvSpPr>
        <p:spPr>
          <a:xfrm>
            <a:off x="395225" y="1106408"/>
            <a:ext cx="8486775" cy="492125"/>
          </a:xfrm>
          <a:prstGeom prst="rect">
            <a:avLst/>
          </a:prstGeom>
        </p:spPr>
        <p:txBody>
          <a:bodyPr/>
          <a:lstStyle>
            <a:lvl1pPr marL="171450" indent="-171450" algn="l" defTabSz="914400" rtl="0" eaLnBrk="1" latinLnBrk="0" hangingPunct="1">
              <a:lnSpc>
                <a:spcPct val="95000"/>
              </a:lnSpc>
              <a:spcBef>
                <a:spcPts val="0"/>
              </a:spcBef>
              <a:spcAft>
                <a:spcPts val="600"/>
              </a:spcAft>
              <a:buClr>
                <a:srgbClr val="D45D00"/>
              </a:buClr>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400050" indent="-171450"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2pPr>
            <a:lvl3pPr marL="571500" indent="-114300" algn="l" defTabSz="914400" rtl="0" eaLnBrk="1" latinLnBrk="0" hangingPunct="1">
              <a:lnSpc>
                <a:spcPct val="95000"/>
              </a:lnSpc>
              <a:spcBef>
                <a:spcPts val="0"/>
              </a:spcBef>
              <a:spcAft>
                <a:spcPts val="600"/>
              </a:spcAft>
              <a:buClr>
                <a:schemeClr val="tx1"/>
              </a:buClr>
              <a:buFont typeface="Wingdings" panose="05000000000000000000" pitchFamily="2" charset="2"/>
              <a:buChar char="§"/>
              <a:defRPr sz="2000" kern="1200">
                <a:solidFill>
                  <a:schemeClr val="tx1"/>
                </a:solidFill>
                <a:latin typeface="Arial" pitchFamily="34" charset="0"/>
                <a:ea typeface="+mn-ea"/>
                <a:cs typeface="Arial" pitchFamily="34" charset="0"/>
              </a:defRPr>
            </a:lvl3pPr>
            <a:lvl4pPr marL="857250" indent="-168275"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4pPr>
            <a:lvl5pPr marL="1028700" indent="-114300" algn="l" defTabSz="914400" rtl="0" eaLnBrk="1" latinLnBrk="0" hangingPunct="1">
              <a:lnSpc>
                <a:spcPct val="95000"/>
              </a:lnSpc>
              <a:spcBef>
                <a:spcPts val="0"/>
              </a:spcBef>
              <a:spcAft>
                <a:spcPts val="600"/>
              </a:spcAft>
              <a:buClr>
                <a:schemeClr val="tx1"/>
              </a:buClr>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t>Referrals, Reimbursement and Start Dates</a:t>
            </a:r>
          </a:p>
        </p:txBody>
      </p:sp>
      <p:sp>
        <p:nvSpPr>
          <p:cNvPr id="46"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1091327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a:spLocks noGrp="1"/>
          </p:cNvSpPr>
          <p:nvPr>
            <p:ph type="title"/>
          </p:nvPr>
        </p:nvSpPr>
        <p:spPr>
          <a:xfrm>
            <a:off x="474943" y="152400"/>
            <a:ext cx="8161057" cy="611188"/>
          </a:xfrm>
        </p:spPr>
        <p:txBody>
          <a:bodyPr/>
          <a:lstStyle/>
          <a:p>
            <a:r>
              <a:rPr lang="en-US" dirty="0"/>
              <a:t>VA Health Benefit Package</a:t>
            </a:r>
            <a:endParaRPr lang="en-US" dirty="0">
              <a:solidFill>
                <a:srgbClr val="FF0000"/>
              </a:solidFill>
            </a:endParaRPr>
          </a:p>
        </p:txBody>
      </p:sp>
      <p:sp>
        <p:nvSpPr>
          <p:cNvPr id="8" name="Text Placeholder 5"/>
          <p:cNvSpPr txBox="1">
            <a:spLocks/>
          </p:cNvSpPr>
          <p:nvPr/>
        </p:nvSpPr>
        <p:spPr>
          <a:xfrm>
            <a:off x="372339" y="978027"/>
            <a:ext cx="8494300" cy="772237"/>
          </a:xfrm>
          <a:prstGeom prst="rect">
            <a:avLst/>
          </a:prstGeom>
        </p:spPr>
        <p:txBody>
          <a:bodyPr/>
          <a:lstStyle>
            <a:lvl1pPr marL="171450" indent="-171450" algn="l" defTabSz="914400" rtl="0" eaLnBrk="1" latinLnBrk="0" hangingPunct="1">
              <a:lnSpc>
                <a:spcPct val="95000"/>
              </a:lnSpc>
              <a:spcBef>
                <a:spcPts val="0"/>
              </a:spcBef>
              <a:spcAft>
                <a:spcPts val="600"/>
              </a:spcAft>
              <a:buClr>
                <a:srgbClr val="D45D00"/>
              </a:buClr>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400050" indent="-171450"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2pPr>
            <a:lvl3pPr marL="571500" indent="-114300" algn="l" defTabSz="914400" rtl="0" eaLnBrk="1" latinLnBrk="0" hangingPunct="1">
              <a:lnSpc>
                <a:spcPct val="95000"/>
              </a:lnSpc>
              <a:spcBef>
                <a:spcPts val="0"/>
              </a:spcBef>
              <a:spcAft>
                <a:spcPts val="600"/>
              </a:spcAft>
              <a:buClr>
                <a:schemeClr val="tx1"/>
              </a:buClr>
              <a:buFont typeface="Wingdings" panose="05000000000000000000" pitchFamily="2" charset="2"/>
              <a:buChar char="§"/>
              <a:defRPr sz="2000" kern="1200">
                <a:solidFill>
                  <a:schemeClr val="tx1"/>
                </a:solidFill>
                <a:latin typeface="Arial" pitchFamily="34" charset="0"/>
                <a:ea typeface="+mn-ea"/>
                <a:cs typeface="Arial" pitchFamily="34" charset="0"/>
              </a:defRPr>
            </a:lvl3pPr>
            <a:lvl4pPr marL="857250" indent="-168275"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4pPr>
            <a:lvl5pPr marL="1028700" indent="-114300" algn="l" defTabSz="914400" rtl="0" eaLnBrk="1" latinLnBrk="0" hangingPunct="1">
              <a:lnSpc>
                <a:spcPct val="95000"/>
              </a:lnSpc>
              <a:spcBef>
                <a:spcPts val="0"/>
              </a:spcBef>
              <a:spcAft>
                <a:spcPts val="600"/>
              </a:spcAft>
              <a:buClr>
                <a:schemeClr val="tx1"/>
              </a:buClr>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buFont typeface="Wingdings" panose="05000000000000000000" pitchFamily="2" charset="2"/>
              <a:buNone/>
            </a:pPr>
            <a:r>
              <a:rPr lang="en-US" sz="1800"/>
              <a:t>A referral will only include services that are part of the VA health benefit package.</a:t>
            </a:r>
            <a:r>
              <a:rPr lang="en-US" sz="1800">
                <a:solidFill>
                  <a:srgbClr val="FF0000"/>
                </a:solidFill>
              </a:rPr>
              <a:t> </a:t>
            </a:r>
            <a:r>
              <a:rPr lang="en-US" sz="1800"/>
              <a:t> </a:t>
            </a:r>
            <a:endParaRPr lang="en-US" sz="1800" dirty="0">
              <a:solidFill>
                <a:srgbClr val="FF0000"/>
              </a:solidFill>
            </a:endParaRPr>
          </a:p>
        </p:txBody>
      </p:sp>
      <p:sp>
        <p:nvSpPr>
          <p:cNvPr id="9" name="Text Placeholder 6"/>
          <p:cNvSpPr txBox="1">
            <a:spLocks/>
          </p:cNvSpPr>
          <p:nvPr/>
        </p:nvSpPr>
        <p:spPr bwMode="gray">
          <a:xfrm>
            <a:off x="371475" y="1474379"/>
            <a:ext cx="2743200" cy="663575"/>
          </a:xfrm>
          <a:prstGeom prst="rect">
            <a:avLst/>
          </a:prstGeom>
          <a:solidFill>
            <a:srgbClr val="55565A"/>
          </a:solidFill>
        </p:spPr>
        <p:txBody>
          <a:bodyPr vert="horz" lIns="137160" tIns="0" rIns="0" bIns="0" rtlCol="0" anchor="ctr">
            <a:noAutofit/>
          </a:bodyPr>
          <a:lstStyle>
            <a:lvl1pPr marL="0" indent="0" algn="l" defTabSz="685800" rtl="0" eaLnBrk="1" latinLnBrk="0" hangingPunct="1">
              <a:lnSpc>
                <a:spcPct val="90000"/>
              </a:lnSpc>
              <a:spcBef>
                <a:spcPts val="0"/>
              </a:spcBef>
              <a:spcAft>
                <a:spcPts val="0"/>
              </a:spcAft>
              <a:buFont typeface="Arial" panose="020B0604020202020204" pitchFamily="34" charset="0"/>
              <a:buChar char="​"/>
              <a:defRPr sz="1600" kern="1200">
                <a:solidFill>
                  <a:schemeClr val="bg1"/>
                </a:solidFill>
                <a:latin typeface="+mn-lt"/>
                <a:ea typeface="+mn-ea"/>
                <a:cs typeface="+mn-cs"/>
              </a:defRPr>
            </a:lvl1pPr>
            <a:lvl2pPr marL="230188" indent="-230188"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3pPr>
            <a:lvl4pPr marL="398463" indent="-169863"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4pPr>
            <a:lvl5pPr marL="57150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5pPr>
            <a:lvl6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6pPr>
            <a:lvl7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7pPr>
            <a:lvl8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8pPr>
            <a:lvl9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9pPr>
          </a:lstStyle>
          <a:p>
            <a:pPr>
              <a:defRPr/>
            </a:pPr>
            <a:r>
              <a:rPr lang="en-US" dirty="0">
                <a:solidFill>
                  <a:srgbClr val="FFFFFF"/>
                </a:solidFill>
              </a:rPr>
              <a:t>Basic Medical Services</a:t>
            </a:r>
          </a:p>
          <a:p>
            <a:pPr>
              <a:defRPr/>
            </a:pPr>
            <a:r>
              <a:rPr lang="en-US" dirty="0">
                <a:solidFill>
                  <a:srgbClr val="FFFFFF"/>
                </a:solidFill>
              </a:rPr>
              <a:t>(Not inclusive list)</a:t>
            </a:r>
          </a:p>
        </p:txBody>
      </p:sp>
      <p:sp>
        <p:nvSpPr>
          <p:cNvPr id="10" name="Text Placeholder 7"/>
          <p:cNvSpPr txBox="1">
            <a:spLocks/>
          </p:cNvSpPr>
          <p:nvPr/>
        </p:nvSpPr>
        <p:spPr bwMode="gray">
          <a:xfrm>
            <a:off x="3252220" y="1474379"/>
            <a:ext cx="2743200" cy="663575"/>
          </a:xfrm>
          <a:prstGeom prst="rect">
            <a:avLst/>
          </a:prstGeom>
          <a:solidFill>
            <a:srgbClr val="F2AA00"/>
          </a:solidFill>
        </p:spPr>
        <p:txBody>
          <a:bodyPr vert="horz" lIns="137160" tIns="0" rIns="0" bIns="0" rtlCol="0" anchor="ctr">
            <a:noAutofit/>
          </a:bodyPr>
          <a:lstStyle>
            <a:lvl1pPr marL="0" indent="0" algn="l" defTabSz="685800" rtl="0" eaLnBrk="1" latinLnBrk="0" hangingPunct="1">
              <a:lnSpc>
                <a:spcPct val="90000"/>
              </a:lnSpc>
              <a:spcBef>
                <a:spcPts val="0"/>
              </a:spcBef>
              <a:spcAft>
                <a:spcPts val="0"/>
              </a:spcAft>
              <a:buFont typeface="Arial" panose="020B0604020202020204" pitchFamily="34" charset="0"/>
              <a:buChar char="​"/>
              <a:defRPr sz="1600" kern="1200">
                <a:solidFill>
                  <a:schemeClr val="bg1"/>
                </a:solidFill>
                <a:latin typeface="+mn-lt"/>
                <a:ea typeface="+mn-ea"/>
                <a:cs typeface="+mn-cs"/>
              </a:defRPr>
            </a:lvl1pPr>
            <a:lvl2pPr marL="230188" indent="-230188"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3pPr>
            <a:lvl4pPr marL="398463" indent="-169863"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4pPr>
            <a:lvl5pPr marL="57150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5pPr>
            <a:lvl6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6pPr>
            <a:lvl7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7pPr>
            <a:lvl8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8pPr>
            <a:lvl9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9pPr>
          </a:lstStyle>
          <a:p>
            <a:pPr>
              <a:defRPr/>
            </a:pPr>
            <a:r>
              <a:rPr lang="en-US" dirty="0">
                <a:solidFill>
                  <a:srgbClr val="FFFFFF"/>
                </a:solidFill>
              </a:rPr>
              <a:t>Complementary and Integrative Health Services</a:t>
            </a:r>
          </a:p>
        </p:txBody>
      </p:sp>
      <p:sp>
        <p:nvSpPr>
          <p:cNvPr id="11" name="Text Placeholder 8"/>
          <p:cNvSpPr txBox="1">
            <a:spLocks/>
          </p:cNvSpPr>
          <p:nvPr/>
        </p:nvSpPr>
        <p:spPr bwMode="gray">
          <a:xfrm>
            <a:off x="6132964" y="1474379"/>
            <a:ext cx="2743200" cy="663575"/>
          </a:xfrm>
          <a:prstGeom prst="rect">
            <a:avLst/>
          </a:prstGeom>
          <a:solidFill>
            <a:srgbClr val="888B8D"/>
          </a:solidFill>
        </p:spPr>
        <p:txBody>
          <a:bodyPr vert="horz" lIns="137160" tIns="0" rIns="0" bIns="0" rtlCol="0" anchor="ctr">
            <a:noAutofit/>
          </a:bodyPr>
          <a:lstStyle>
            <a:lvl1pPr marL="0" indent="0" algn="l" defTabSz="685800" rtl="0" eaLnBrk="1" latinLnBrk="0" hangingPunct="1">
              <a:lnSpc>
                <a:spcPct val="90000"/>
              </a:lnSpc>
              <a:spcBef>
                <a:spcPts val="0"/>
              </a:spcBef>
              <a:spcAft>
                <a:spcPts val="0"/>
              </a:spcAft>
              <a:buFont typeface="Arial" panose="020B0604020202020204" pitchFamily="34" charset="0"/>
              <a:buChar char="​"/>
              <a:defRPr sz="1600" kern="1200">
                <a:solidFill>
                  <a:schemeClr val="bg1"/>
                </a:solidFill>
                <a:latin typeface="+mn-lt"/>
                <a:ea typeface="+mn-ea"/>
                <a:cs typeface="+mn-cs"/>
              </a:defRPr>
            </a:lvl1pPr>
            <a:lvl2pPr marL="230188" indent="-230188"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3pPr>
            <a:lvl4pPr marL="398463" indent="-169863"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4pPr>
            <a:lvl5pPr marL="57150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5pPr>
            <a:lvl6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6pPr>
            <a:lvl7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7pPr>
            <a:lvl8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8pPr>
            <a:lvl9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9pPr>
          </a:lstStyle>
          <a:p>
            <a:pPr>
              <a:defRPr/>
            </a:pPr>
            <a:r>
              <a:rPr lang="en-US" dirty="0">
                <a:solidFill>
                  <a:srgbClr val="FFFFFF"/>
                </a:solidFill>
              </a:rPr>
              <a:t>Exceptions and Exclusions</a:t>
            </a:r>
          </a:p>
        </p:txBody>
      </p:sp>
      <p:sp>
        <p:nvSpPr>
          <p:cNvPr id="12" name="Text Placeholder 11"/>
          <p:cNvSpPr txBox="1">
            <a:spLocks/>
          </p:cNvSpPr>
          <p:nvPr/>
        </p:nvSpPr>
        <p:spPr bwMode="gray">
          <a:xfrm>
            <a:off x="371475" y="2137952"/>
            <a:ext cx="2743200" cy="3666889"/>
          </a:xfrm>
          <a:prstGeom prst="rect">
            <a:avLst/>
          </a:prstGeom>
          <a:solidFill>
            <a:srgbClr val="63666A">
              <a:lumMod val="20000"/>
              <a:lumOff val="80000"/>
            </a:srgbClr>
          </a:solidFill>
        </p:spPr>
        <p:txBody>
          <a:bodyPr vert="horz" lIns="137160" tIns="137160" rIns="0" bIns="0" rtlCol="0" anchor="t">
            <a:noAutofit/>
          </a:bodyPr>
          <a:lstStyle>
            <a:lvl1pPr marL="0" indent="0" algn="l" defTabSz="685800" rtl="0" eaLnBrk="1" latinLnBrk="0" hangingPunct="1">
              <a:lnSpc>
                <a:spcPct val="90000"/>
              </a:lnSpc>
              <a:spcBef>
                <a:spcPts val="0"/>
              </a:spcBef>
              <a:spcAft>
                <a:spcPts val="0"/>
              </a:spcAft>
              <a:buFont typeface="Arial" panose="020B0604020202020204" pitchFamily="34" charset="0"/>
              <a:buNone/>
              <a:defRPr sz="1400" kern="1200">
                <a:solidFill>
                  <a:schemeClr val="tx1"/>
                </a:solidFill>
                <a:latin typeface="+mn-lt"/>
                <a:ea typeface="+mn-ea"/>
                <a:cs typeface="+mn-cs"/>
              </a:defRPr>
            </a:lvl1pPr>
            <a:lvl2pPr marL="230188" indent="-230188"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3pPr>
            <a:lvl4pPr marL="398463" indent="-169863"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4pPr>
            <a:lvl5pPr marL="57150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5pPr>
            <a:lvl6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6pPr>
            <a:lvl7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7pPr>
            <a:lvl8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8pPr>
            <a:lvl9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9pPr>
          </a:lstStyle>
          <a:p>
            <a:r>
              <a:rPr lang="en-US" sz="1350" dirty="0">
                <a:solidFill>
                  <a:srgbClr val="E87722"/>
                </a:solidFill>
              </a:rPr>
              <a:t>•</a:t>
            </a:r>
            <a:r>
              <a:rPr lang="en-US" sz="1350" dirty="0"/>
              <a:t> Acupuncture</a:t>
            </a:r>
          </a:p>
          <a:p>
            <a:r>
              <a:rPr lang="en-US" sz="1350" dirty="0">
                <a:solidFill>
                  <a:srgbClr val="E87722"/>
                </a:solidFill>
              </a:rPr>
              <a:t>•</a:t>
            </a:r>
            <a:r>
              <a:rPr lang="en-US" sz="1350" dirty="0"/>
              <a:t> Ancillary services (i.e., dialysis)</a:t>
            </a:r>
          </a:p>
          <a:p>
            <a:r>
              <a:rPr lang="en-US" sz="1350" dirty="0">
                <a:solidFill>
                  <a:srgbClr val="E87722"/>
                </a:solidFill>
              </a:rPr>
              <a:t>•</a:t>
            </a:r>
            <a:r>
              <a:rPr lang="en-US" sz="1350" dirty="0"/>
              <a:t> Behavioral health</a:t>
            </a:r>
          </a:p>
          <a:p>
            <a:r>
              <a:rPr lang="en-US" sz="1350" dirty="0">
                <a:solidFill>
                  <a:srgbClr val="E87722"/>
                </a:solidFill>
              </a:rPr>
              <a:t>•</a:t>
            </a:r>
            <a:r>
              <a:rPr lang="en-US" sz="1350" dirty="0"/>
              <a:t> Dental</a:t>
            </a:r>
          </a:p>
          <a:p>
            <a:r>
              <a:rPr lang="en-US" sz="1350" dirty="0">
                <a:solidFill>
                  <a:srgbClr val="E87722"/>
                </a:solidFill>
              </a:rPr>
              <a:t>•</a:t>
            </a:r>
            <a:r>
              <a:rPr lang="en-US" sz="1350" dirty="0"/>
              <a:t> Diagnostic services</a:t>
            </a:r>
          </a:p>
          <a:p>
            <a:r>
              <a:rPr lang="en-US" sz="1350" dirty="0">
                <a:solidFill>
                  <a:srgbClr val="E87722"/>
                </a:solidFill>
              </a:rPr>
              <a:t>•</a:t>
            </a:r>
            <a:r>
              <a:rPr lang="en-US" sz="1350" dirty="0"/>
              <a:t> Durable medical equipment</a:t>
            </a:r>
          </a:p>
          <a:p>
            <a:r>
              <a:rPr lang="en-US" sz="1350" dirty="0">
                <a:solidFill>
                  <a:srgbClr val="E87722"/>
                </a:solidFill>
              </a:rPr>
              <a:t>•</a:t>
            </a:r>
            <a:r>
              <a:rPr lang="en-US" sz="1350" dirty="0"/>
              <a:t> Emergent care</a:t>
            </a:r>
          </a:p>
          <a:p>
            <a:r>
              <a:rPr lang="en-US" sz="1350" dirty="0">
                <a:solidFill>
                  <a:srgbClr val="E87722"/>
                </a:solidFill>
              </a:rPr>
              <a:t>•</a:t>
            </a:r>
            <a:r>
              <a:rPr lang="en-US" sz="1350" dirty="0"/>
              <a:t> Home health care and hospice</a:t>
            </a:r>
          </a:p>
          <a:p>
            <a:r>
              <a:rPr lang="en-US" sz="1350" dirty="0">
                <a:solidFill>
                  <a:srgbClr val="E87722"/>
                </a:solidFill>
              </a:rPr>
              <a:t>•</a:t>
            </a:r>
            <a:r>
              <a:rPr lang="en-US" sz="1350" dirty="0"/>
              <a:t> Hospital services</a:t>
            </a:r>
          </a:p>
          <a:p>
            <a:r>
              <a:rPr lang="en-US" sz="1350" dirty="0">
                <a:solidFill>
                  <a:srgbClr val="E87722"/>
                </a:solidFill>
              </a:rPr>
              <a:t>•</a:t>
            </a:r>
            <a:r>
              <a:rPr lang="en-US" sz="1350" dirty="0"/>
              <a:t> Immunizations</a:t>
            </a:r>
          </a:p>
          <a:p>
            <a:r>
              <a:rPr lang="en-US" sz="1350" dirty="0">
                <a:solidFill>
                  <a:srgbClr val="E87722"/>
                </a:solidFill>
              </a:rPr>
              <a:t>•</a:t>
            </a:r>
            <a:r>
              <a:rPr lang="en-US" sz="1350" dirty="0"/>
              <a:t> Implants</a:t>
            </a:r>
          </a:p>
          <a:p>
            <a:r>
              <a:rPr lang="en-US" sz="1350" dirty="0">
                <a:solidFill>
                  <a:srgbClr val="E87722"/>
                </a:solidFill>
              </a:rPr>
              <a:t>•</a:t>
            </a:r>
            <a:r>
              <a:rPr lang="en-US" sz="1350" dirty="0"/>
              <a:t> Maternity</a:t>
            </a:r>
          </a:p>
          <a:p>
            <a:r>
              <a:rPr lang="en-US" sz="1350" dirty="0">
                <a:solidFill>
                  <a:srgbClr val="E87722"/>
                </a:solidFill>
              </a:rPr>
              <a:t>•</a:t>
            </a:r>
            <a:r>
              <a:rPr lang="en-US" sz="1350" dirty="0"/>
              <a:t> Pharmacy</a:t>
            </a:r>
          </a:p>
          <a:p>
            <a:r>
              <a:rPr lang="en-US" sz="1350" dirty="0">
                <a:solidFill>
                  <a:srgbClr val="E87722"/>
                </a:solidFill>
              </a:rPr>
              <a:t>•</a:t>
            </a:r>
            <a:r>
              <a:rPr lang="en-US" sz="1350" dirty="0"/>
              <a:t> Preventive care</a:t>
            </a:r>
          </a:p>
          <a:p>
            <a:r>
              <a:rPr lang="en-US" sz="1350" dirty="0">
                <a:solidFill>
                  <a:srgbClr val="E87722"/>
                </a:solidFill>
              </a:rPr>
              <a:t>•</a:t>
            </a:r>
            <a:r>
              <a:rPr lang="en-US" sz="1350" dirty="0"/>
              <a:t> Reconstructive surgery</a:t>
            </a:r>
          </a:p>
          <a:p>
            <a:r>
              <a:rPr lang="en-US" sz="1350" dirty="0">
                <a:solidFill>
                  <a:srgbClr val="E87722"/>
                </a:solidFill>
              </a:rPr>
              <a:t>•</a:t>
            </a:r>
            <a:r>
              <a:rPr lang="en-US" sz="1350" dirty="0"/>
              <a:t> Rehabilitative services</a:t>
            </a:r>
          </a:p>
          <a:p>
            <a:r>
              <a:rPr lang="en-US" sz="1350" dirty="0">
                <a:solidFill>
                  <a:srgbClr val="E87722"/>
                </a:solidFill>
              </a:rPr>
              <a:t>•</a:t>
            </a:r>
            <a:r>
              <a:rPr lang="en-US" sz="1350" dirty="0"/>
              <a:t> Routine vision</a:t>
            </a:r>
          </a:p>
          <a:p>
            <a:r>
              <a:rPr lang="en-US" sz="1350" dirty="0">
                <a:solidFill>
                  <a:srgbClr val="E87722"/>
                </a:solidFill>
              </a:rPr>
              <a:t>•</a:t>
            </a:r>
            <a:r>
              <a:rPr lang="en-US" sz="1350" dirty="0"/>
              <a:t> </a:t>
            </a:r>
            <a:r>
              <a:rPr lang="en-US" sz="1350" spc="-10" dirty="0"/>
              <a:t>Skilled nursing facility (100 days)</a:t>
            </a:r>
          </a:p>
        </p:txBody>
      </p:sp>
      <p:sp>
        <p:nvSpPr>
          <p:cNvPr id="13" name="Text Placeholder 12"/>
          <p:cNvSpPr txBox="1">
            <a:spLocks/>
          </p:cNvSpPr>
          <p:nvPr/>
        </p:nvSpPr>
        <p:spPr bwMode="gray">
          <a:xfrm>
            <a:off x="3252220" y="2137953"/>
            <a:ext cx="2743200" cy="3666888"/>
          </a:xfrm>
          <a:prstGeom prst="rect">
            <a:avLst/>
          </a:prstGeom>
          <a:solidFill>
            <a:srgbClr val="63666A">
              <a:lumMod val="20000"/>
              <a:lumOff val="80000"/>
            </a:srgbClr>
          </a:solidFill>
        </p:spPr>
        <p:txBody>
          <a:bodyPr vert="horz" lIns="137160" tIns="137160" rIns="0" bIns="0" rtlCol="0" anchor="t">
            <a:noAutofit/>
          </a:bodyPr>
          <a:lstStyle>
            <a:lvl1pPr marL="0" indent="0" algn="l" defTabSz="685800" rtl="0" eaLnBrk="1" latinLnBrk="0" hangingPunct="1">
              <a:lnSpc>
                <a:spcPct val="90000"/>
              </a:lnSpc>
              <a:spcBef>
                <a:spcPts val="0"/>
              </a:spcBef>
              <a:spcAft>
                <a:spcPts val="0"/>
              </a:spcAft>
              <a:buFont typeface="Arial" panose="020B0604020202020204" pitchFamily="34" charset="0"/>
              <a:buNone/>
              <a:defRPr sz="1400" kern="1200">
                <a:solidFill>
                  <a:schemeClr val="tx1"/>
                </a:solidFill>
                <a:latin typeface="+mn-lt"/>
                <a:ea typeface="+mn-ea"/>
                <a:cs typeface="+mn-cs"/>
              </a:defRPr>
            </a:lvl1pPr>
            <a:lvl2pPr marL="230188" indent="-230188"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3pPr>
            <a:lvl4pPr marL="398463" indent="-169863"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4pPr>
            <a:lvl5pPr marL="57150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5pPr>
            <a:lvl6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6pPr>
            <a:lvl7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7pPr>
            <a:lvl8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8pPr>
            <a:lvl9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9pPr>
          </a:lstStyle>
          <a:p>
            <a:pPr>
              <a:defRPr/>
            </a:pPr>
            <a:r>
              <a:rPr lang="en-US" dirty="0">
                <a:solidFill>
                  <a:srgbClr val="E87722"/>
                </a:solidFill>
              </a:rPr>
              <a:t>•</a:t>
            </a:r>
            <a:r>
              <a:rPr lang="en-US" dirty="0"/>
              <a:t> </a:t>
            </a:r>
            <a:r>
              <a:rPr lang="en-US" dirty="0">
                <a:solidFill>
                  <a:srgbClr val="55565A"/>
                </a:solidFill>
              </a:rPr>
              <a:t>Biofeedback</a:t>
            </a:r>
          </a:p>
          <a:p>
            <a:pPr>
              <a:defRPr/>
            </a:pPr>
            <a:r>
              <a:rPr lang="en-US" dirty="0">
                <a:solidFill>
                  <a:srgbClr val="E87722"/>
                </a:solidFill>
              </a:rPr>
              <a:t>•</a:t>
            </a:r>
            <a:r>
              <a:rPr lang="en-US" dirty="0"/>
              <a:t> </a:t>
            </a:r>
            <a:r>
              <a:rPr lang="en-US" dirty="0">
                <a:solidFill>
                  <a:srgbClr val="55565A"/>
                </a:solidFill>
              </a:rPr>
              <a:t>Hypnotherapy</a:t>
            </a:r>
          </a:p>
          <a:p>
            <a:pPr>
              <a:defRPr/>
            </a:pPr>
            <a:r>
              <a:rPr lang="en-US" dirty="0">
                <a:solidFill>
                  <a:srgbClr val="E87722"/>
                </a:solidFill>
              </a:rPr>
              <a:t>•</a:t>
            </a:r>
            <a:r>
              <a:rPr lang="en-US" dirty="0"/>
              <a:t> </a:t>
            </a:r>
            <a:r>
              <a:rPr lang="en-US" dirty="0">
                <a:solidFill>
                  <a:srgbClr val="55565A"/>
                </a:solidFill>
              </a:rPr>
              <a:t>Massage therapy</a:t>
            </a:r>
          </a:p>
          <a:p>
            <a:pPr>
              <a:defRPr/>
            </a:pPr>
            <a:r>
              <a:rPr lang="en-US" dirty="0">
                <a:solidFill>
                  <a:srgbClr val="E87722"/>
                </a:solidFill>
              </a:rPr>
              <a:t>•</a:t>
            </a:r>
            <a:r>
              <a:rPr lang="en-US" dirty="0"/>
              <a:t> </a:t>
            </a:r>
            <a:r>
              <a:rPr lang="en-US" dirty="0">
                <a:solidFill>
                  <a:srgbClr val="55565A"/>
                </a:solidFill>
              </a:rPr>
              <a:t>Native American healing</a:t>
            </a:r>
          </a:p>
          <a:p>
            <a:pPr>
              <a:defRPr/>
            </a:pPr>
            <a:r>
              <a:rPr lang="en-US" dirty="0">
                <a:solidFill>
                  <a:srgbClr val="E87722"/>
                </a:solidFill>
              </a:rPr>
              <a:t>•</a:t>
            </a:r>
            <a:r>
              <a:rPr lang="en-US" dirty="0"/>
              <a:t> </a:t>
            </a:r>
            <a:r>
              <a:rPr lang="en-US" dirty="0">
                <a:solidFill>
                  <a:srgbClr val="55565A"/>
                </a:solidFill>
              </a:rPr>
              <a:t>Relaxation technique</a:t>
            </a:r>
            <a:br>
              <a:rPr lang="en-US" dirty="0">
                <a:solidFill>
                  <a:srgbClr val="55565A"/>
                </a:solidFill>
              </a:rPr>
            </a:br>
            <a:r>
              <a:rPr lang="en-US" dirty="0">
                <a:solidFill>
                  <a:srgbClr val="55565A"/>
                </a:solidFill>
              </a:rPr>
              <a:t>  examples:</a:t>
            </a:r>
          </a:p>
          <a:p>
            <a:pPr>
              <a:defRPr/>
            </a:pPr>
            <a:r>
              <a:rPr lang="en-US" dirty="0">
                <a:solidFill>
                  <a:srgbClr val="55565A"/>
                </a:solidFill>
              </a:rPr>
              <a:t>   </a:t>
            </a:r>
            <a:r>
              <a:rPr lang="en-US" sz="1400" dirty="0">
                <a:solidFill>
                  <a:srgbClr val="55565A"/>
                </a:solidFill>
              </a:rPr>
              <a:t>– Meditation</a:t>
            </a:r>
            <a:endParaRPr lang="en-US" dirty="0">
              <a:solidFill>
                <a:srgbClr val="55565A"/>
              </a:solidFill>
            </a:endParaRPr>
          </a:p>
          <a:p>
            <a:pPr>
              <a:defRPr/>
            </a:pPr>
            <a:r>
              <a:rPr lang="en-US" sz="1400" dirty="0">
                <a:solidFill>
                  <a:srgbClr val="55565A"/>
                </a:solidFill>
              </a:rPr>
              <a:t>   – Guided imagery</a:t>
            </a:r>
          </a:p>
          <a:p>
            <a:pPr marL="0" lvl="1" indent="0">
              <a:buClr>
                <a:srgbClr val="E87722"/>
              </a:buClr>
              <a:buNone/>
              <a:defRPr/>
            </a:pPr>
            <a:r>
              <a:rPr lang="en-US" sz="1400" dirty="0">
                <a:solidFill>
                  <a:srgbClr val="E87722"/>
                </a:solidFill>
              </a:rPr>
              <a:t>•</a:t>
            </a:r>
            <a:r>
              <a:rPr lang="en-US" sz="1400" dirty="0"/>
              <a:t> </a:t>
            </a:r>
            <a:r>
              <a:rPr lang="en-US" sz="1400" dirty="0">
                <a:solidFill>
                  <a:srgbClr val="55565A"/>
                </a:solidFill>
              </a:rPr>
              <a:t>Tai chi</a:t>
            </a:r>
          </a:p>
        </p:txBody>
      </p:sp>
      <p:sp>
        <p:nvSpPr>
          <p:cNvPr id="14" name="Text Placeholder 13"/>
          <p:cNvSpPr txBox="1">
            <a:spLocks/>
          </p:cNvSpPr>
          <p:nvPr/>
        </p:nvSpPr>
        <p:spPr bwMode="gray">
          <a:xfrm>
            <a:off x="6132964" y="2137953"/>
            <a:ext cx="2743200" cy="3666888"/>
          </a:xfrm>
          <a:prstGeom prst="rect">
            <a:avLst/>
          </a:prstGeom>
          <a:solidFill>
            <a:srgbClr val="63666A">
              <a:lumMod val="20000"/>
              <a:lumOff val="80000"/>
            </a:srgbClr>
          </a:solidFill>
        </p:spPr>
        <p:txBody>
          <a:bodyPr vert="horz" lIns="137160" tIns="137160" rIns="0" bIns="0" rtlCol="0" anchor="t">
            <a:noAutofit/>
          </a:bodyPr>
          <a:lstStyle>
            <a:lvl1pPr marL="0" indent="0" algn="l" defTabSz="685800" rtl="0" eaLnBrk="1" latinLnBrk="0" hangingPunct="1">
              <a:lnSpc>
                <a:spcPct val="90000"/>
              </a:lnSpc>
              <a:spcBef>
                <a:spcPts val="0"/>
              </a:spcBef>
              <a:spcAft>
                <a:spcPts val="0"/>
              </a:spcAft>
              <a:buFont typeface="Arial" panose="020B0604020202020204" pitchFamily="34" charset="0"/>
              <a:buNone/>
              <a:defRPr sz="1400" kern="1200">
                <a:solidFill>
                  <a:schemeClr val="tx1"/>
                </a:solidFill>
                <a:latin typeface="+mn-lt"/>
                <a:ea typeface="+mn-ea"/>
                <a:cs typeface="+mn-cs"/>
              </a:defRPr>
            </a:lvl1pPr>
            <a:lvl2pPr marL="230188" indent="-230188"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3pPr>
            <a:lvl4pPr marL="398463" indent="-169863"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4pPr>
            <a:lvl5pPr marL="57150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5pPr>
            <a:lvl6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6pPr>
            <a:lvl7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7pPr>
            <a:lvl8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8pPr>
            <a:lvl9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9pPr>
          </a:lstStyle>
          <a:p>
            <a:pPr>
              <a:defRPr/>
            </a:pPr>
            <a:r>
              <a:rPr lang="en-US" dirty="0">
                <a:solidFill>
                  <a:srgbClr val="55565A"/>
                </a:solidFill>
              </a:rPr>
              <a:t>Exceptions:</a:t>
            </a:r>
          </a:p>
          <a:p>
            <a:pPr>
              <a:defRPr/>
            </a:pPr>
            <a:r>
              <a:rPr lang="en-US" dirty="0">
                <a:solidFill>
                  <a:srgbClr val="E87722"/>
                </a:solidFill>
              </a:rPr>
              <a:t>•</a:t>
            </a:r>
            <a:r>
              <a:rPr lang="en-US" dirty="0"/>
              <a:t> </a:t>
            </a:r>
            <a:r>
              <a:rPr lang="en-US" dirty="0">
                <a:solidFill>
                  <a:srgbClr val="55565A"/>
                </a:solidFill>
              </a:rPr>
              <a:t>Ambulance services </a:t>
            </a:r>
          </a:p>
          <a:p>
            <a:pPr>
              <a:defRPr/>
            </a:pPr>
            <a:r>
              <a:rPr lang="en-US" dirty="0">
                <a:solidFill>
                  <a:srgbClr val="E87722"/>
                </a:solidFill>
              </a:rPr>
              <a:t>•</a:t>
            </a:r>
            <a:r>
              <a:rPr lang="en-US" dirty="0"/>
              <a:t> </a:t>
            </a:r>
            <a:r>
              <a:rPr lang="en-US" dirty="0">
                <a:solidFill>
                  <a:srgbClr val="55565A"/>
                </a:solidFill>
              </a:rPr>
              <a:t>Home deliveries/midwives</a:t>
            </a:r>
          </a:p>
          <a:p>
            <a:pPr>
              <a:defRPr/>
            </a:pPr>
            <a:r>
              <a:rPr lang="en-US" dirty="0">
                <a:solidFill>
                  <a:srgbClr val="E87722"/>
                </a:solidFill>
              </a:rPr>
              <a:t>•</a:t>
            </a:r>
            <a:r>
              <a:rPr lang="en-US" dirty="0"/>
              <a:t> </a:t>
            </a:r>
            <a:r>
              <a:rPr lang="en-US" dirty="0">
                <a:solidFill>
                  <a:srgbClr val="55565A"/>
                </a:solidFill>
              </a:rPr>
              <a:t>Nursing home care</a:t>
            </a:r>
          </a:p>
          <a:p>
            <a:pPr>
              <a:defRPr/>
            </a:pPr>
            <a:r>
              <a:rPr lang="en-US" dirty="0">
                <a:solidFill>
                  <a:srgbClr val="E87722"/>
                </a:solidFill>
              </a:rPr>
              <a:t>•</a:t>
            </a:r>
            <a:r>
              <a:rPr lang="en-US" dirty="0"/>
              <a:t> </a:t>
            </a:r>
            <a:r>
              <a:rPr lang="en-US" dirty="0">
                <a:solidFill>
                  <a:srgbClr val="55565A"/>
                </a:solidFill>
              </a:rPr>
              <a:t>Veteran travel</a:t>
            </a:r>
          </a:p>
          <a:p>
            <a:pPr>
              <a:defRPr/>
            </a:pPr>
            <a:r>
              <a:rPr lang="en-US" dirty="0">
                <a:solidFill>
                  <a:srgbClr val="E87722"/>
                </a:solidFill>
              </a:rPr>
              <a:t>•</a:t>
            </a:r>
            <a:r>
              <a:rPr lang="en-US" dirty="0"/>
              <a:t> </a:t>
            </a:r>
            <a:r>
              <a:rPr lang="en-US" dirty="0">
                <a:solidFill>
                  <a:srgbClr val="55565A"/>
                </a:solidFill>
              </a:rPr>
              <a:t>Out-of-network services</a:t>
            </a:r>
          </a:p>
          <a:p>
            <a:pPr>
              <a:defRPr/>
            </a:pPr>
            <a:endParaRPr lang="en-US" dirty="0">
              <a:solidFill>
                <a:srgbClr val="55565A"/>
              </a:solidFill>
            </a:endParaRPr>
          </a:p>
          <a:p>
            <a:pPr>
              <a:defRPr/>
            </a:pPr>
            <a:endParaRPr lang="en-US" dirty="0">
              <a:solidFill>
                <a:srgbClr val="55565A"/>
              </a:solidFill>
            </a:endParaRPr>
          </a:p>
          <a:p>
            <a:pPr>
              <a:defRPr/>
            </a:pPr>
            <a:r>
              <a:rPr lang="en-US" dirty="0">
                <a:solidFill>
                  <a:srgbClr val="55565A"/>
                </a:solidFill>
              </a:rPr>
              <a:t>Exclusions: </a:t>
            </a:r>
          </a:p>
          <a:p>
            <a:pPr>
              <a:defRPr/>
            </a:pPr>
            <a:r>
              <a:rPr lang="en-US" dirty="0">
                <a:solidFill>
                  <a:srgbClr val="E87722"/>
                </a:solidFill>
              </a:rPr>
              <a:t>•</a:t>
            </a:r>
            <a:r>
              <a:rPr lang="en-US" dirty="0"/>
              <a:t> </a:t>
            </a:r>
            <a:r>
              <a:rPr lang="en-US" dirty="0">
                <a:solidFill>
                  <a:srgbClr val="55565A"/>
                </a:solidFill>
              </a:rPr>
              <a:t>Abortion</a:t>
            </a:r>
          </a:p>
          <a:p>
            <a:pPr>
              <a:defRPr/>
            </a:pPr>
            <a:r>
              <a:rPr lang="en-US" dirty="0">
                <a:solidFill>
                  <a:srgbClr val="E87722"/>
                </a:solidFill>
              </a:rPr>
              <a:t>•</a:t>
            </a:r>
            <a:r>
              <a:rPr lang="en-US" dirty="0"/>
              <a:t> </a:t>
            </a:r>
            <a:r>
              <a:rPr lang="en-US" dirty="0">
                <a:solidFill>
                  <a:srgbClr val="55565A"/>
                </a:solidFill>
              </a:rPr>
              <a:t>Gender alterations</a:t>
            </a:r>
          </a:p>
          <a:p>
            <a:pPr>
              <a:defRPr/>
            </a:pPr>
            <a:r>
              <a:rPr lang="en-US" dirty="0">
                <a:solidFill>
                  <a:srgbClr val="E87722"/>
                </a:solidFill>
              </a:rPr>
              <a:t>•</a:t>
            </a:r>
            <a:r>
              <a:rPr lang="en-US" dirty="0"/>
              <a:t> </a:t>
            </a:r>
            <a:r>
              <a:rPr lang="en-US" dirty="0">
                <a:solidFill>
                  <a:srgbClr val="55565A"/>
                </a:solidFill>
              </a:rPr>
              <a:t>Membership for spas or </a:t>
            </a:r>
            <a:br>
              <a:rPr lang="en-US" dirty="0">
                <a:solidFill>
                  <a:srgbClr val="55565A"/>
                </a:solidFill>
              </a:rPr>
            </a:br>
            <a:r>
              <a:rPr lang="en-US" dirty="0">
                <a:solidFill>
                  <a:srgbClr val="55565A"/>
                </a:solidFill>
              </a:rPr>
              <a:t>   health clubs</a:t>
            </a:r>
          </a:p>
        </p:txBody>
      </p:sp>
      <p:sp>
        <p:nvSpPr>
          <p:cNvPr id="15" name="Rectangle 14"/>
          <p:cNvSpPr/>
          <p:nvPr/>
        </p:nvSpPr>
        <p:spPr>
          <a:xfrm>
            <a:off x="490426" y="5232889"/>
            <a:ext cx="1219200" cy="1857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US" sz="1600" dirty="0"/>
          </a:p>
        </p:txBody>
      </p:sp>
      <p:sp>
        <p:nvSpPr>
          <p:cNvPr id="16" name="Rectangle 15"/>
          <p:cNvSpPr/>
          <p:nvPr/>
        </p:nvSpPr>
        <p:spPr>
          <a:xfrm>
            <a:off x="3252220" y="1474379"/>
            <a:ext cx="2743200" cy="43304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US" sz="1600" dirty="0"/>
          </a:p>
        </p:txBody>
      </p:sp>
      <p:sp>
        <p:nvSpPr>
          <p:cNvPr id="17" name="Rectangle 16"/>
          <p:cNvSpPr/>
          <p:nvPr/>
        </p:nvSpPr>
        <p:spPr>
          <a:xfrm>
            <a:off x="6156209" y="1474379"/>
            <a:ext cx="2743200" cy="43304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US" sz="1600" dirty="0"/>
          </a:p>
        </p:txBody>
      </p:sp>
      <p:sp>
        <p:nvSpPr>
          <p:cNvPr id="18"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18597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474943" y="152400"/>
            <a:ext cx="8161057" cy="611188"/>
          </a:xfrm>
        </p:spPr>
        <p:txBody>
          <a:bodyPr/>
          <a:lstStyle/>
          <a:p>
            <a:r>
              <a:rPr lang="en-US" dirty="0"/>
              <a:t>Lifecycle of Veteran Care</a:t>
            </a:r>
          </a:p>
        </p:txBody>
      </p:sp>
      <p:grpSp>
        <p:nvGrpSpPr>
          <p:cNvPr id="8" name="Group 7"/>
          <p:cNvGrpSpPr/>
          <p:nvPr/>
        </p:nvGrpSpPr>
        <p:grpSpPr>
          <a:xfrm>
            <a:off x="210200" y="1112644"/>
            <a:ext cx="2621710" cy="595099"/>
            <a:chOff x="2575" y="0"/>
            <a:chExt cx="3138008" cy="595099"/>
          </a:xfrm>
          <a:solidFill>
            <a:schemeClr val="accent1"/>
          </a:solidFill>
        </p:grpSpPr>
        <p:sp>
          <p:nvSpPr>
            <p:cNvPr id="9" name="Chevron 8"/>
            <p:cNvSpPr/>
            <p:nvPr/>
          </p:nvSpPr>
          <p:spPr>
            <a:xfrm>
              <a:off x="2575" y="0"/>
              <a:ext cx="3138008" cy="595099"/>
            </a:xfrm>
            <a:prstGeom prst="chevron">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Chevron 4"/>
            <p:cNvSpPr/>
            <p:nvPr/>
          </p:nvSpPr>
          <p:spPr>
            <a:xfrm>
              <a:off x="300125" y="106556"/>
              <a:ext cx="2542909" cy="3810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sz="1800" b="1" kern="1200" dirty="0"/>
                <a:t>VA</a:t>
              </a:r>
            </a:p>
          </p:txBody>
        </p:sp>
      </p:grpSp>
      <p:grpSp>
        <p:nvGrpSpPr>
          <p:cNvPr id="11" name="Group 10"/>
          <p:cNvGrpSpPr/>
          <p:nvPr/>
        </p:nvGrpSpPr>
        <p:grpSpPr>
          <a:xfrm>
            <a:off x="2533917" y="1112644"/>
            <a:ext cx="3694683" cy="595099"/>
            <a:chOff x="2826782" y="0"/>
            <a:chExt cx="3138008" cy="595099"/>
          </a:xfrm>
          <a:solidFill>
            <a:schemeClr val="accent1"/>
          </a:solidFill>
        </p:grpSpPr>
        <p:sp>
          <p:nvSpPr>
            <p:cNvPr id="12" name="Chevron 11"/>
            <p:cNvSpPr/>
            <p:nvPr/>
          </p:nvSpPr>
          <p:spPr>
            <a:xfrm>
              <a:off x="2826782" y="0"/>
              <a:ext cx="3138008" cy="595099"/>
            </a:xfrm>
            <a:prstGeom prst="chevron">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Chevron 4"/>
            <p:cNvSpPr/>
            <p:nvPr/>
          </p:nvSpPr>
          <p:spPr>
            <a:xfrm>
              <a:off x="3124332" y="106557"/>
              <a:ext cx="2542909" cy="38100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sz="1800" b="1" kern="1200" dirty="0"/>
                <a:t>CCN Provider</a:t>
              </a:r>
            </a:p>
          </p:txBody>
        </p:sp>
      </p:grpSp>
      <p:grpSp>
        <p:nvGrpSpPr>
          <p:cNvPr id="14" name="Group 13"/>
          <p:cNvGrpSpPr/>
          <p:nvPr/>
        </p:nvGrpSpPr>
        <p:grpSpPr>
          <a:xfrm>
            <a:off x="5926512" y="1112644"/>
            <a:ext cx="3138008" cy="595099"/>
            <a:chOff x="5650990" y="0"/>
            <a:chExt cx="3138008" cy="595099"/>
          </a:xfrm>
          <a:solidFill>
            <a:schemeClr val="accent1"/>
          </a:solidFill>
        </p:grpSpPr>
        <p:sp>
          <p:nvSpPr>
            <p:cNvPr id="15" name="Chevron 14"/>
            <p:cNvSpPr/>
            <p:nvPr/>
          </p:nvSpPr>
          <p:spPr>
            <a:xfrm>
              <a:off x="5650990" y="0"/>
              <a:ext cx="3138008" cy="595099"/>
            </a:xfrm>
            <a:prstGeom prst="chevron">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Chevron 4"/>
            <p:cNvSpPr/>
            <p:nvPr/>
          </p:nvSpPr>
          <p:spPr>
            <a:xfrm>
              <a:off x="5948540" y="106556"/>
              <a:ext cx="2542909" cy="3810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sz="1800" b="1" kern="1200" dirty="0"/>
                <a:t>VA</a:t>
              </a:r>
            </a:p>
          </p:txBody>
        </p:sp>
      </p:grpSp>
      <p:graphicFrame>
        <p:nvGraphicFramePr>
          <p:cNvPr id="17" name="Diagram 16"/>
          <p:cNvGraphicFramePr/>
          <p:nvPr>
            <p:extLst>
              <p:ext uri="{D42A27DB-BD31-4B8C-83A1-F6EECF244321}">
                <p14:modId xmlns:p14="http://schemas.microsoft.com/office/powerpoint/2010/main" val="2898181470"/>
              </p:ext>
            </p:extLst>
          </p:nvPr>
        </p:nvGraphicFramePr>
        <p:xfrm>
          <a:off x="210200" y="4648590"/>
          <a:ext cx="8647981" cy="1250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8" name="Group 17"/>
          <p:cNvGrpSpPr/>
          <p:nvPr/>
        </p:nvGrpSpPr>
        <p:grpSpPr>
          <a:xfrm>
            <a:off x="531263" y="2098396"/>
            <a:ext cx="8126892" cy="2717377"/>
            <a:chOff x="531263" y="2098396"/>
            <a:chExt cx="8126892" cy="2717377"/>
          </a:xfrm>
        </p:grpSpPr>
        <p:grpSp>
          <p:nvGrpSpPr>
            <p:cNvPr id="19" name="Group 18"/>
            <p:cNvGrpSpPr/>
            <p:nvPr/>
          </p:nvGrpSpPr>
          <p:grpSpPr>
            <a:xfrm>
              <a:off x="531263" y="2116095"/>
              <a:ext cx="8126892" cy="2699678"/>
              <a:chOff x="1874948" y="1308810"/>
              <a:chExt cx="8731060" cy="3879780"/>
            </a:xfrm>
          </p:grpSpPr>
          <p:cxnSp>
            <p:nvCxnSpPr>
              <p:cNvPr id="32" name="Straight Connector 31"/>
              <p:cNvCxnSpPr>
                <a:endCxn id="36" idx="6"/>
              </p:cNvCxnSpPr>
              <p:nvPr/>
            </p:nvCxnSpPr>
            <p:spPr>
              <a:xfrm flipV="1">
                <a:off x="1874948" y="1895789"/>
                <a:ext cx="8380251" cy="4935"/>
              </a:xfrm>
              <a:prstGeom prst="line">
                <a:avLst/>
              </a:prstGeom>
              <a:ln w="1905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7643457" y="1311243"/>
                <a:ext cx="1173958" cy="1173958"/>
              </a:xfrm>
              <a:prstGeom prst="ellipse">
                <a:avLst/>
              </a:prstGeom>
              <a:ln w="19050">
                <a:solidFill>
                  <a:schemeClr val="tx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122"/>
                <a:endParaRPr lang="en-US" sz="1600" dirty="0">
                  <a:solidFill>
                    <a:srgbClr val="55565A"/>
                  </a:solidFill>
                </a:endParaRPr>
              </a:p>
            </p:txBody>
          </p:sp>
          <p:sp>
            <p:nvSpPr>
              <p:cNvPr id="34" name="Oval 33"/>
              <p:cNvSpPr/>
              <p:nvPr/>
            </p:nvSpPr>
            <p:spPr>
              <a:xfrm>
                <a:off x="6189749" y="1313270"/>
                <a:ext cx="1173955" cy="1173945"/>
              </a:xfrm>
              <a:prstGeom prst="ellipse">
                <a:avLst/>
              </a:prstGeom>
              <a:ln w="19050">
                <a:solidFill>
                  <a:schemeClr val="tx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122"/>
                <a:endParaRPr lang="en-US" sz="1600" dirty="0">
                  <a:solidFill>
                    <a:srgbClr val="55565A"/>
                  </a:solidFill>
                </a:endParaRPr>
              </a:p>
            </p:txBody>
          </p:sp>
          <p:sp>
            <p:nvSpPr>
              <p:cNvPr id="35" name="Oval 34"/>
              <p:cNvSpPr/>
              <p:nvPr/>
            </p:nvSpPr>
            <p:spPr>
              <a:xfrm>
                <a:off x="4741639" y="1310633"/>
                <a:ext cx="1173958" cy="1173958"/>
              </a:xfrm>
              <a:prstGeom prst="ellipse">
                <a:avLst/>
              </a:prstGeom>
              <a:ln w="19050">
                <a:solidFill>
                  <a:schemeClr val="tx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122"/>
                <a:endParaRPr lang="en-US" sz="1600" dirty="0">
                  <a:solidFill>
                    <a:srgbClr val="55565A"/>
                  </a:solidFill>
                </a:endParaRPr>
              </a:p>
            </p:txBody>
          </p:sp>
          <p:sp>
            <p:nvSpPr>
              <p:cNvPr id="36" name="Oval 35"/>
              <p:cNvSpPr/>
              <p:nvPr/>
            </p:nvSpPr>
            <p:spPr>
              <a:xfrm>
                <a:off x="9081241" y="1308810"/>
                <a:ext cx="1173958" cy="1173957"/>
              </a:xfrm>
              <a:prstGeom prst="ellipse">
                <a:avLst/>
              </a:prstGeom>
              <a:ln w="19050">
                <a:solidFill>
                  <a:schemeClr val="tx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122"/>
                <a:endParaRPr lang="en-US" sz="1600" dirty="0">
                  <a:solidFill>
                    <a:srgbClr val="55565A"/>
                  </a:solidFill>
                </a:endParaRPr>
              </a:p>
            </p:txBody>
          </p:sp>
          <p:sp>
            <p:nvSpPr>
              <p:cNvPr id="37" name="TextBox 36"/>
              <p:cNvSpPr txBox="1"/>
              <p:nvPr/>
            </p:nvSpPr>
            <p:spPr>
              <a:xfrm>
                <a:off x="3316463" y="3109714"/>
                <a:ext cx="1160448" cy="2078876"/>
              </a:xfrm>
              <a:prstGeom prst="rect">
                <a:avLst/>
              </a:prstGeom>
              <a:noFill/>
            </p:spPr>
            <p:txBody>
              <a:bodyPr wrap="square" rtlCol="0">
                <a:spAutoFit/>
              </a:bodyPr>
              <a:lstStyle/>
              <a:p>
                <a:pPr algn="ctr" defTabSz="914122"/>
                <a:r>
                  <a:rPr lang="en-US" sz="1100" dirty="0">
                    <a:solidFill>
                      <a:srgbClr val="55565A"/>
                    </a:solidFill>
                  </a:rPr>
                  <a:t>Provider accepts referral, receives </a:t>
                </a:r>
                <a:br>
                  <a:rPr lang="en-US" sz="1100" dirty="0">
                    <a:solidFill>
                      <a:srgbClr val="55565A"/>
                    </a:solidFill>
                  </a:rPr>
                </a:br>
                <a:r>
                  <a:rPr lang="en-US" sz="1100" dirty="0">
                    <a:solidFill>
                      <a:srgbClr val="55565A"/>
                    </a:solidFill>
                  </a:rPr>
                  <a:t>and reviews referral packet</a:t>
                </a:r>
              </a:p>
              <a:p>
                <a:pPr algn="ctr" defTabSz="914122"/>
                <a:endParaRPr lang="en-US" sz="1100" dirty="0">
                  <a:solidFill>
                    <a:srgbClr val="55565A"/>
                  </a:solidFill>
                </a:endParaRPr>
              </a:p>
              <a:p>
                <a:pPr algn="ctr" defTabSz="914122"/>
                <a:endParaRPr lang="en-US" sz="1100" dirty="0">
                  <a:solidFill>
                    <a:srgbClr val="55565A"/>
                  </a:solidFill>
                </a:endParaRPr>
              </a:p>
            </p:txBody>
          </p:sp>
          <p:sp>
            <p:nvSpPr>
              <p:cNvPr id="38" name="TextBox 37"/>
              <p:cNvSpPr txBox="1"/>
              <p:nvPr/>
            </p:nvSpPr>
            <p:spPr>
              <a:xfrm>
                <a:off x="4741639" y="3114376"/>
                <a:ext cx="1173958" cy="1349059"/>
              </a:xfrm>
              <a:prstGeom prst="rect">
                <a:avLst/>
              </a:prstGeom>
              <a:noFill/>
            </p:spPr>
            <p:txBody>
              <a:bodyPr wrap="square" rtlCol="0">
                <a:spAutoFit/>
              </a:bodyPr>
              <a:lstStyle/>
              <a:p>
                <a:pPr algn="ctr" defTabSz="914122"/>
                <a:r>
                  <a:rPr lang="en-US" sz="1100" dirty="0">
                    <a:solidFill>
                      <a:srgbClr val="55565A"/>
                    </a:solidFill>
                  </a:rPr>
                  <a:t>Provider sees the Veteran. Prescribes medication as appropriate</a:t>
                </a:r>
              </a:p>
            </p:txBody>
          </p:sp>
          <p:sp>
            <p:nvSpPr>
              <p:cNvPr id="39" name="TextBox 38"/>
              <p:cNvSpPr txBox="1"/>
              <p:nvPr/>
            </p:nvSpPr>
            <p:spPr>
              <a:xfrm>
                <a:off x="1874949" y="3112721"/>
                <a:ext cx="1173958" cy="1835604"/>
              </a:xfrm>
              <a:prstGeom prst="rect">
                <a:avLst/>
              </a:prstGeom>
              <a:noFill/>
            </p:spPr>
            <p:txBody>
              <a:bodyPr wrap="square" rtlCol="0">
                <a:spAutoFit/>
              </a:bodyPr>
              <a:lstStyle/>
              <a:p>
                <a:pPr algn="ctr" defTabSz="914122"/>
                <a:r>
                  <a:rPr lang="en-US" sz="1100" dirty="0">
                    <a:solidFill>
                      <a:srgbClr val="55565A"/>
                    </a:solidFill>
                  </a:rPr>
                  <a:t>VA contacts provider to accept referral or schedule appointment</a:t>
                </a:r>
              </a:p>
              <a:p>
                <a:pPr algn="ctr" defTabSz="914122"/>
                <a:endParaRPr lang="en-US" sz="1100" dirty="0">
                  <a:solidFill>
                    <a:srgbClr val="55565A"/>
                  </a:solidFill>
                </a:endParaRPr>
              </a:p>
              <a:p>
                <a:pPr algn="ctr" defTabSz="914122"/>
                <a:endParaRPr lang="en-US" sz="1100" dirty="0">
                  <a:solidFill>
                    <a:srgbClr val="55565A"/>
                  </a:solidFill>
                </a:endParaRPr>
              </a:p>
            </p:txBody>
          </p:sp>
          <p:sp>
            <p:nvSpPr>
              <p:cNvPr id="40" name="TextBox 39"/>
              <p:cNvSpPr txBox="1"/>
              <p:nvPr/>
            </p:nvSpPr>
            <p:spPr>
              <a:xfrm>
                <a:off x="9003018" y="3111405"/>
                <a:ext cx="1338196" cy="1349059"/>
              </a:xfrm>
              <a:prstGeom prst="rect">
                <a:avLst/>
              </a:prstGeom>
              <a:noFill/>
            </p:spPr>
            <p:txBody>
              <a:bodyPr wrap="square" rtlCol="0">
                <a:spAutoFit/>
              </a:bodyPr>
              <a:lstStyle/>
              <a:p>
                <a:pPr algn="ctr" defTabSz="914122"/>
                <a:r>
                  <a:rPr lang="en-US" sz="1100" dirty="0">
                    <a:solidFill>
                      <a:srgbClr val="55565A"/>
                    </a:solidFill>
                  </a:rPr>
                  <a:t>VA receives medical documentation and completes the referral</a:t>
                </a:r>
              </a:p>
            </p:txBody>
          </p:sp>
          <p:sp>
            <p:nvSpPr>
              <p:cNvPr id="41" name="TextBox 40"/>
              <p:cNvSpPr txBox="1"/>
              <p:nvPr/>
            </p:nvSpPr>
            <p:spPr>
              <a:xfrm>
                <a:off x="7512542" y="3110119"/>
                <a:ext cx="1394922" cy="862512"/>
              </a:xfrm>
              <a:prstGeom prst="rect">
                <a:avLst/>
              </a:prstGeom>
              <a:noFill/>
            </p:spPr>
            <p:txBody>
              <a:bodyPr wrap="square" rtlCol="0">
                <a:spAutoFit/>
              </a:bodyPr>
              <a:lstStyle/>
              <a:p>
                <a:pPr algn="ctr" defTabSz="914122"/>
                <a:r>
                  <a:rPr lang="en-US" sz="1100" dirty="0">
                    <a:solidFill>
                      <a:srgbClr val="55565A"/>
                    </a:solidFill>
                  </a:rPr>
                  <a:t>Provider submits claim to Optum</a:t>
                </a:r>
              </a:p>
              <a:p>
                <a:pPr algn="ctr" defTabSz="914122"/>
                <a:endParaRPr lang="en-US" sz="1100" dirty="0">
                  <a:solidFill>
                    <a:srgbClr val="55565A"/>
                  </a:solidFill>
                </a:endParaRPr>
              </a:p>
            </p:txBody>
          </p:sp>
          <p:sp>
            <p:nvSpPr>
              <p:cNvPr id="42" name="TextBox 41"/>
              <p:cNvSpPr txBox="1"/>
              <p:nvPr/>
            </p:nvSpPr>
            <p:spPr>
              <a:xfrm>
                <a:off x="6131599" y="3109714"/>
                <a:ext cx="1322728" cy="1592331"/>
              </a:xfrm>
              <a:prstGeom prst="rect">
                <a:avLst/>
              </a:prstGeom>
              <a:noFill/>
            </p:spPr>
            <p:txBody>
              <a:bodyPr wrap="square" rtlCol="0">
                <a:spAutoFit/>
              </a:bodyPr>
              <a:lstStyle/>
              <a:p>
                <a:pPr algn="ctr" defTabSz="914122"/>
                <a:r>
                  <a:rPr lang="en-US" sz="1100" dirty="0">
                    <a:solidFill>
                      <a:srgbClr val="55565A"/>
                    </a:solidFill>
                  </a:rPr>
                  <a:t>Provider </a:t>
                </a:r>
                <a:br>
                  <a:rPr lang="en-US" sz="1100" dirty="0">
                    <a:solidFill>
                      <a:srgbClr val="55565A"/>
                    </a:solidFill>
                  </a:rPr>
                </a:br>
                <a:r>
                  <a:rPr lang="en-US" sz="1100" dirty="0">
                    <a:solidFill>
                      <a:srgbClr val="55565A"/>
                    </a:solidFill>
                  </a:rPr>
                  <a:t>sends medical documentation </a:t>
                </a:r>
              </a:p>
              <a:p>
                <a:pPr algn="ctr" defTabSz="914122"/>
                <a:r>
                  <a:rPr lang="en-US" sz="1100" dirty="0">
                    <a:solidFill>
                      <a:srgbClr val="55565A"/>
                    </a:solidFill>
                  </a:rPr>
                  <a:t>to VA</a:t>
                </a:r>
              </a:p>
              <a:p>
                <a:pPr algn="ctr" defTabSz="914122"/>
                <a:endParaRPr lang="en-US" sz="1100" dirty="0">
                  <a:solidFill>
                    <a:srgbClr val="55565A"/>
                  </a:solidFill>
                </a:endParaRPr>
              </a:p>
              <a:p>
                <a:pPr algn="ctr" defTabSz="914122"/>
                <a:endParaRPr lang="en-US" sz="1100" dirty="0">
                  <a:solidFill>
                    <a:srgbClr val="55565A"/>
                  </a:solidFill>
                </a:endParaRPr>
              </a:p>
            </p:txBody>
          </p:sp>
          <p:cxnSp>
            <p:nvCxnSpPr>
              <p:cNvPr id="43" name="Straight Connector 42"/>
              <p:cNvCxnSpPr/>
              <p:nvPr/>
            </p:nvCxnSpPr>
            <p:spPr>
              <a:xfrm>
                <a:off x="3186345" y="2499336"/>
                <a:ext cx="0" cy="2535198"/>
              </a:xfrm>
              <a:prstGeom prst="line">
                <a:avLst/>
              </a:prstGeom>
              <a:ln w="12700">
                <a:solidFill>
                  <a:schemeClr val="accent5">
                    <a:lumMod val="40000"/>
                    <a:lumOff val="60000"/>
                  </a:schemeClr>
                </a:solidFill>
                <a:prstDash val="sysDash"/>
              </a:ln>
            </p:spPr>
            <p:style>
              <a:lnRef idx="1">
                <a:schemeClr val="accent4"/>
              </a:lnRef>
              <a:fillRef idx="0">
                <a:schemeClr val="accent4"/>
              </a:fillRef>
              <a:effectRef idx="0">
                <a:schemeClr val="accent4"/>
              </a:effectRef>
              <a:fontRef idx="minor">
                <a:schemeClr val="tx1"/>
              </a:fontRef>
            </p:style>
          </p:cxnSp>
          <p:cxnSp>
            <p:nvCxnSpPr>
              <p:cNvPr id="44" name="Straight Connector 43"/>
              <p:cNvCxnSpPr/>
              <p:nvPr/>
            </p:nvCxnSpPr>
            <p:spPr>
              <a:xfrm>
                <a:off x="4614414" y="2499336"/>
                <a:ext cx="0" cy="2535198"/>
              </a:xfrm>
              <a:prstGeom prst="line">
                <a:avLst/>
              </a:prstGeom>
              <a:ln w="12700">
                <a:solidFill>
                  <a:schemeClr val="accent5">
                    <a:lumMod val="40000"/>
                    <a:lumOff val="60000"/>
                  </a:schemeClr>
                </a:solidFill>
                <a:prstDash val="sysDash"/>
              </a:ln>
            </p:spPr>
            <p:style>
              <a:lnRef idx="1">
                <a:schemeClr val="accent4"/>
              </a:lnRef>
              <a:fillRef idx="0">
                <a:schemeClr val="accent4"/>
              </a:fillRef>
              <a:effectRef idx="0">
                <a:schemeClr val="accent4"/>
              </a:effectRef>
              <a:fontRef idx="minor">
                <a:schemeClr val="tx1"/>
              </a:fontRef>
            </p:style>
          </p:cxnSp>
          <p:cxnSp>
            <p:nvCxnSpPr>
              <p:cNvPr id="45" name="Straight Connector 44"/>
              <p:cNvCxnSpPr/>
              <p:nvPr/>
            </p:nvCxnSpPr>
            <p:spPr>
              <a:xfrm flipH="1">
                <a:off x="6014838" y="2499336"/>
                <a:ext cx="24290" cy="2535198"/>
              </a:xfrm>
              <a:prstGeom prst="line">
                <a:avLst/>
              </a:prstGeom>
              <a:ln w="12700">
                <a:solidFill>
                  <a:schemeClr val="accent5">
                    <a:lumMod val="40000"/>
                    <a:lumOff val="60000"/>
                  </a:schemeClr>
                </a:solidFill>
                <a:prstDash val="sysDash"/>
              </a:ln>
            </p:spPr>
            <p:style>
              <a:lnRef idx="1">
                <a:schemeClr val="accent4"/>
              </a:lnRef>
              <a:fillRef idx="0">
                <a:schemeClr val="accent4"/>
              </a:fillRef>
              <a:effectRef idx="0">
                <a:schemeClr val="accent4"/>
              </a:effectRef>
              <a:fontRef idx="minor">
                <a:schemeClr val="tx1"/>
              </a:fontRef>
            </p:style>
          </p:cxnSp>
          <p:cxnSp>
            <p:nvCxnSpPr>
              <p:cNvPr id="46" name="Straight Connector 45"/>
              <p:cNvCxnSpPr/>
              <p:nvPr/>
            </p:nvCxnSpPr>
            <p:spPr>
              <a:xfrm>
                <a:off x="7512542" y="2499336"/>
                <a:ext cx="0" cy="2535198"/>
              </a:xfrm>
              <a:prstGeom prst="line">
                <a:avLst/>
              </a:prstGeom>
              <a:ln w="12700">
                <a:solidFill>
                  <a:schemeClr val="accent5">
                    <a:lumMod val="40000"/>
                    <a:lumOff val="60000"/>
                  </a:schemeClr>
                </a:solidFill>
                <a:prstDash val="sysDash"/>
              </a:ln>
            </p:spPr>
            <p:style>
              <a:lnRef idx="1">
                <a:schemeClr val="accent4"/>
              </a:lnRef>
              <a:fillRef idx="0">
                <a:schemeClr val="accent4"/>
              </a:fillRef>
              <a:effectRef idx="0">
                <a:schemeClr val="accent4"/>
              </a:effectRef>
              <a:fontRef idx="minor">
                <a:schemeClr val="tx1"/>
              </a:fontRef>
            </p:style>
          </p:cxnSp>
          <p:cxnSp>
            <p:nvCxnSpPr>
              <p:cNvPr id="47" name="Straight Connector 46"/>
              <p:cNvCxnSpPr/>
              <p:nvPr/>
            </p:nvCxnSpPr>
            <p:spPr>
              <a:xfrm>
                <a:off x="8931318" y="2513547"/>
                <a:ext cx="0" cy="2484405"/>
              </a:xfrm>
              <a:prstGeom prst="line">
                <a:avLst/>
              </a:prstGeom>
              <a:ln w="12700">
                <a:solidFill>
                  <a:schemeClr val="accent5">
                    <a:lumMod val="40000"/>
                    <a:lumOff val="60000"/>
                  </a:schemeClr>
                </a:solidFill>
                <a:prstDash val="sysDash"/>
              </a:ln>
            </p:spPr>
            <p:style>
              <a:lnRef idx="1">
                <a:schemeClr val="accent4"/>
              </a:lnRef>
              <a:fillRef idx="0">
                <a:schemeClr val="accent4"/>
              </a:fillRef>
              <a:effectRef idx="0">
                <a:schemeClr val="accent4"/>
              </a:effectRef>
              <a:fontRef idx="minor">
                <a:schemeClr val="tx1"/>
              </a:fontRef>
            </p:style>
          </p:cxnSp>
          <p:sp>
            <p:nvSpPr>
              <p:cNvPr id="48" name="TextBox 47"/>
              <p:cNvSpPr txBox="1"/>
              <p:nvPr/>
            </p:nvSpPr>
            <p:spPr>
              <a:xfrm>
                <a:off x="1941254" y="2542803"/>
                <a:ext cx="1108736" cy="619239"/>
              </a:xfrm>
              <a:prstGeom prst="rect">
                <a:avLst/>
              </a:prstGeom>
              <a:noFill/>
            </p:spPr>
            <p:txBody>
              <a:bodyPr wrap="square" rtlCol="0">
                <a:spAutoFit/>
              </a:bodyPr>
              <a:lstStyle/>
              <a:p>
                <a:pPr algn="ctr" defTabSz="914122"/>
                <a:r>
                  <a:rPr lang="en-US" sz="1100" b="1" dirty="0">
                    <a:solidFill>
                      <a:srgbClr val="E87722"/>
                    </a:solidFill>
                  </a:rPr>
                  <a:t>Referral Generated</a:t>
                </a:r>
              </a:p>
            </p:txBody>
          </p:sp>
          <p:sp>
            <p:nvSpPr>
              <p:cNvPr id="49" name="TextBox 48"/>
              <p:cNvSpPr txBox="1"/>
              <p:nvPr/>
            </p:nvSpPr>
            <p:spPr>
              <a:xfrm>
                <a:off x="3391667" y="2545716"/>
                <a:ext cx="1106764" cy="619239"/>
              </a:xfrm>
              <a:prstGeom prst="rect">
                <a:avLst/>
              </a:prstGeom>
              <a:noFill/>
            </p:spPr>
            <p:txBody>
              <a:bodyPr wrap="square" rtlCol="0">
                <a:spAutoFit/>
              </a:bodyPr>
              <a:lstStyle/>
              <a:p>
                <a:pPr algn="ctr" defTabSz="914122"/>
                <a:r>
                  <a:rPr lang="en-US" sz="1100" b="1" dirty="0">
                    <a:solidFill>
                      <a:srgbClr val="E87722"/>
                    </a:solidFill>
                  </a:rPr>
                  <a:t>Referral Received</a:t>
                </a:r>
              </a:p>
            </p:txBody>
          </p:sp>
          <p:sp>
            <p:nvSpPr>
              <p:cNvPr id="50" name="TextBox 49"/>
              <p:cNvSpPr txBox="1"/>
              <p:nvPr/>
            </p:nvSpPr>
            <p:spPr>
              <a:xfrm>
                <a:off x="4581556" y="2548976"/>
                <a:ext cx="1445427" cy="310716"/>
              </a:xfrm>
              <a:prstGeom prst="rect">
                <a:avLst/>
              </a:prstGeom>
              <a:noFill/>
            </p:spPr>
            <p:txBody>
              <a:bodyPr wrap="square" rtlCol="0">
                <a:spAutoFit/>
              </a:bodyPr>
              <a:lstStyle/>
              <a:p>
                <a:pPr algn="ctr" defTabSz="914122"/>
                <a:r>
                  <a:rPr lang="en-US" sz="1100" b="1" dirty="0">
                    <a:solidFill>
                      <a:srgbClr val="E87722"/>
                    </a:solidFill>
                  </a:rPr>
                  <a:t>Appointment</a:t>
                </a:r>
              </a:p>
            </p:txBody>
          </p:sp>
          <p:sp>
            <p:nvSpPr>
              <p:cNvPr id="51" name="TextBox 50"/>
              <p:cNvSpPr txBox="1"/>
              <p:nvPr/>
            </p:nvSpPr>
            <p:spPr>
              <a:xfrm>
                <a:off x="6128614" y="2541023"/>
                <a:ext cx="1426641" cy="375967"/>
              </a:xfrm>
              <a:prstGeom prst="rect">
                <a:avLst/>
              </a:prstGeom>
              <a:noFill/>
            </p:spPr>
            <p:txBody>
              <a:bodyPr wrap="square" rtlCol="0">
                <a:spAutoFit/>
              </a:bodyPr>
              <a:lstStyle/>
              <a:p>
                <a:pPr algn="ctr" defTabSz="914122"/>
                <a:r>
                  <a:rPr lang="en-US" sz="1100" b="1" dirty="0">
                    <a:solidFill>
                      <a:srgbClr val="E87722"/>
                    </a:solidFill>
                  </a:rPr>
                  <a:t>Medical Records</a:t>
                </a:r>
              </a:p>
            </p:txBody>
          </p:sp>
          <p:sp>
            <p:nvSpPr>
              <p:cNvPr id="52" name="TextBox 51"/>
              <p:cNvSpPr txBox="1"/>
              <p:nvPr/>
            </p:nvSpPr>
            <p:spPr>
              <a:xfrm>
                <a:off x="7665403" y="2535623"/>
                <a:ext cx="1148876" cy="375967"/>
              </a:xfrm>
              <a:prstGeom prst="rect">
                <a:avLst/>
              </a:prstGeom>
              <a:noFill/>
            </p:spPr>
            <p:txBody>
              <a:bodyPr wrap="square" rtlCol="0">
                <a:spAutoFit/>
              </a:bodyPr>
              <a:lstStyle/>
              <a:p>
                <a:pPr algn="ctr" defTabSz="914122"/>
                <a:r>
                  <a:rPr lang="en-US" sz="1100" b="1" dirty="0">
                    <a:solidFill>
                      <a:srgbClr val="E87722"/>
                    </a:solidFill>
                  </a:rPr>
                  <a:t>Claims</a:t>
                </a:r>
              </a:p>
            </p:txBody>
          </p:sp>
          <p:sp>
            <p:nvSpPr>
              <p:cNvPr id="53" name="TextBox 52"/>
              <p:cNvSpPr txBox="1"/>
              <p:nvPr/>
            </p:nvSpPr>
            <p:spPr>
              <a:xfrm>
                <a:off x="8793687" y="2548340"/>
                <a:ext cx="1812321" cy="619239"/>
              </a:xfrm>
              <a:prstGeom prst="rect">
                <a:avLst/>
              </a:prstGeom>
              <a:noFill/>
            </p:spPr>
            <p:txBody>
              <a:bodyPr wrap="square" rtlCol="0">
                <a:spAutoFit/>
              </a:bodyPr>
              <a:lstStyle/>
              <a:p>
                <a:pPr algn="ctr" defTabSz="914122"/>
                <a:r>
                  <a:rPr lang="en-US" sz="1100" b="1" dirty="0">
                    <a:solidFill>
                      <a:srgbClr val="E87722"/>
                    </a:solidFill>
                  </a:rPr>
                  <a:t>Episode of Care Complete</a:t>
                </a:r>
              </a:p>
            </p:txBody>
          </p:sp>
          <p:sp>
            <p:nvSpPr>
              <p:cNvPr id="54" name="Oval 53"/>
              <p:cNvSpPr/>
              <p:nvPr/>
            </p:nvSpPr>
            <p:spPr>
              <a:xfrm>
                <a:off x="3316462" y="1313744"/>
                <a:ext cx="1173958" cy="1173958"/>
              </a:xfrm>
              <a:prstGeom prst="ellipse">
                <a:avLst/>
              </a:prstGeom>
              <a:ln w="19050">
                <a:solidFill>
                  <a:schemeClr val="tx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122"/>
                <a:endParaRPr lang="en-US" sz="1600" dirty="0">
                  <a:solidFill>
                    <a:srgbClr val="55565A"/>
                  </a:solidFill>
                </a:endParaRPr>
              </a:p>
            </p:txBody>
          </p:sp>
        </p:grpSp>
        <p:pic>
          <p:nvPicPr>
            <p:cNvPr id="20" name="Picture 19">
              <a:extLst>
                <a:ext uri="{FF2B5EF4-FFF2-40B4-BE49-F238E27FC236}">
                  <a16:creationId xmlns:a16="http://schemas.microsoft.com/office/drawing/2014/main" xmlns="" id="{7E62027E-FDF7-4168-8DDA-43CE57377DA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835764" y="2257003"/>
              <a:ext cx="489248" cy="487676"/>
            </a:xfrm>
            <a:prstGeom prst="rect">
              <a:avLst/>
            </a:prstGeom>
          </p:spPr>
        </p:pic>
        <p:pic>
          <p:nvPicPr>
            <p:cNvPr id="21" name="Picture 20">
              <a:extLst>
                <a:ext uri="{FF2B5EF4-FFF2-40B4-BE49-F238E27FC236}">
                  <a16:creationId xmlns:a16="http://schemas.microsoft.com/office/drawing/2014/main" xmlns="" id="{81651A56-F2E1-4749-9057-9525AFDB7A5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221392" y="2253640"/>
              <a:ext cx="489247" cy="487676"/>
            </a:xfrm>
            <a:prstGeom prst="rect">
              <a:avLst/>
            </a:prstGeom>
          </p:spPr>
        </p:pic>
        <p:pic>
          <p:nvPicPr>
            <p:cNvPr id="22" name="Picture 21">
              <a:extLst>
                <a:ext uri="{FF2B5EF4-FFF2-40B4-BE49-F238E27FC236}">
                  <a16:creationId xmlns:a16="http://schemas.microsoft.com/office/drawing/2014/main" xmlns="" id="{0136F329-13B1-4750-A64E-3A8D74A8E72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453697" y="2227833"/>
              <a:ext cx="556327" cy="554539"/>
            </a:xfrm>
            <a:prstGeom prst="rect">
              <a:avLst/>
            </a:prstGeom>
          </p:spPr>
        </p:pic>
        <p:pic>
          <p:nvPicPr>
            <p:cNvPr id="23" name="Picture 22">
              <a:extLst>
                <a:ext uri="{FF2B5EF4-FFF2-40B4-BE49-F238E27FC236}">
                  <a16:creationId xmlns:a16="http://schemas.microsoft.com/office/drawing/2014/main" xmlns="" id="{37429FB9-C37C-4018-9212-A97E065EE14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579598" y="2273066"/>
              <a:ext cx="489249" cy="487680"/>
            </a:xfrm>
            <a:prstGeom prst="rect">
              <a:avLst/>
            </a:prstGeom>
          </p:spPr>
        </p:pic>
        <p:sp>
          <p:nvSpPr>
            <p:cNvPr id="24" name="Oval 23"/>
            <p:cNvSpPr/>
            <p:nvPr/>
          </p:nvSpPr>
          <p:spPr>
            <a:xfrm>
              <a:off x="532272" y="2098396"/>
              <a:ext cx="1092723" cy="816878"/>
            </a:xfrm>
            <a:prstGeom prst="ellipse">
              <a:avLst/>
            </a:prstGeom>
            <a:ln w="19050">
              <a:solidFill>
                <a:schemeClr val="tx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122"/>
              <a:endParaRPr lang="en-US" sz="1600" dirty="0">
                <a:solidFill>
                  <a:srgbClr val="55565A"/>
                </a:solidFill>
              </a:endParaRPr>
            </a:p>
          </p:txBody>
        </p:sp>
        <p:cxnSp>
          <p:nvCxnSpPr>
            <p:cNvPr id="25" name="Straight Arrow Connector 24"/>
            <p:cNvCxnSpPr/>
            <p:nvPr/>
          </p:nvCxnSpPr>
          <p:spPr>
            <a:xfrm>
              <a:off x="961146" y="2800801"/>
              <a:ext cx="291187" cy="0"/>
            </a:xfrm>
            <a:prstGeom prst="straightConnector1">
              <a:avLst/>
            </a:prstGeom>
            <a:ln w="15875">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2291543" y="2798846"/>
              <a:ext cx="291187" cy="0"/>
            </a:xfrm>
            <a:prstGeom prst="straightConnector1">
              <a:avLst/>
            </a:prstGeom>
            <a:ln w="15875">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619499" y="2840405"/>
              <a:ext cx="291187" cy="0"/>
            </a:xfrm>
            <a:prstGeom prst="straightConnector1">
              <a:avLst/>
            </a:prstGeom>
            <a:ln w="15875">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4948256" y="2821806"/>
              <a:ext cx="291187" cy="0"/>
            </a:xfrm>
            <a:prstGeom prst="straightConnector1">
              <a:avLst/>
            </a:prstGeom>
            <a:ln w="15875">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6301372" y="2832835"/>
              <a:ext cx="291187" cy="0"/>
            </a:xfrm>
            <a:prstGeom prst="straightConnector1">
              <a:avLst/>
            </a:prstGeom>
            <a:ln w="15875">
              <a:solidFill>
                <a:schemeClr val="accent4"/>
              </a:solidFill>
              <a:tailEnd type="arrow"/>
            </a:ln>
          </p:spPr>
          <p:style>
            <a:lnRef idx="1">
              <a:schemeClr val="accent1"/>
            </a:lnRef>
            <a:fillRef idx="0">
              <a:schemeClr val="accent1"/>
            </a:fillRef>
            <a:effectRef idx="0">
              <a:schemeClr val="accent1"/>
            </a:effectRef>
            <a:fontRef idx="minor">
              <a:schemeClr val="tx1"/>
            </a:fontRef>
          </p:style>
        </p:cxnSp>
        <p:pic>
          <p:nvPicPr>
            <p:cNvPr id="30" name="Picture 2"/>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0" b="95360" l="9647" r="97959">
                          <a14:foregroundMark x1="70130" y1="57440" x2="70130" y2="57440"/>
                          <a14:foregroundMark x1="67904" y1="66720" x2="67904" y2="66720"/>
                        </a14:backgroundRemoval>
                      </a14:imgEffect>
                    </a14:imgLayer>
                  </a14:imgProps>
                </a:ext>
                <a:ext uri="{28A0092B-C50C-407E-A947-70E740481C1C}">
                  <a14:useLocalDpi xmlns:a14="http://schemas.microsoft.com/office/drawing/2010/main" val="0"/>
                </a:ext>
              </a:extLst>
            </a:blip>
            <a:srcRect/>
            <a:stretch>
              <a:fillRect/>
            </a:stretch>
          </p:blipFill>
          <p:spPr bwMode="auto">
            <a:xfrm>
              <a:off x="835114" y="2205939"/>
              <a:ext cx="436269" cy="505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30">
              <a:extLst>
                <a:ext uri="{FF2B5EF4-FFF2-40B4-BE49-F238E27FC236}">
                  <a16:creationId xmlns:a16="http://schemas.microsoft.com/office/drawing/2014/main" xmlns="" id="{F81FD2AA-A29A-46AD-A505-8B5B67594D2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158953" y="2234088"/>
              <a:ext cx="489249" cy="487677"/>
            </a:xfrm>
            <a:prstGeom prst="rect">
              <a:avLst/>
            </a:prstGeom>
          </p:spPr>
        </p:pic>
      </p:grpSp>
      <p:sp>
        <p:nvSpPr>
          <p:cNvPr id="55"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3066558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474943" y="152400"/>
            <a:ext cx="7640357" cy="596900"/>
          </a:xfrm>
        </p:spPr>
        <p:txBody>
          <a:bodyPr/>
          <a:lstStyle/>
          <a:p>
            <a:r>
              <a:rPr lang="en-US" sz="2400" dirty="0"/>
              <a:t>Referral </a:t>
            </a:r>
            <a:r>
              <a:rPr lang="en-US" sz="2400" dirty="0">
                <a:solidFill>
                  <a:srgbClr val="53565A"/>
                </a:solidFill>
              </a:rPr>
              <a:t>and</a:t>
            </a:r>
            <a:r>
              <a:rPr lang="en-US" sz="2400" dirty="0"/>
              <a:t> Standardized Episode of Care (SEOC)</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888" y="930900"/>
            <a:ext cx="7894637"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1329209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474943" y="152400"/>
            <a:ext cx="8161057" cy="611188"/>
          </a:xfrm>
        </p:spPr>
        <p:txBody>
          <a:bodyPr/>
          <a:lstStyle/>
          <a:p>
            <a:r>
              <a:rPr lang="en-US" sz="2400" dirty="0"/>
              <a:t>Referral </a:t>
            </a:r>
            <a:r>
              <a:rPr lang="en-US" sz="2400" dirty="0">
                <a:solidFill>
                  <a:srgbClr val="53565A"/>
                </a:solidFill>
              </a:rPr>
              <a:t>and</a:t>
            </a:r>
            <a:r>
              <a:rPr lang="en-US" sz="2400" dirty="0"/>
              <a:t> Standardized Episode of Care (SEOC) (cont.)</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638" y="1136756"/>
            <a:ext cx="8053387" cy="4822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4003745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483213" y="165101"/>
            <a:ext cx="8161057" cy="611188"/>
          </a:xfrm>
        </p:spPr>
        <p:txBody>
          <a:bodyPr/>
          <a:lstStyle/>
          <a:p>
            <a:r>
              <a:rPr lang="en-US" dirty="0"/>
              <a:t>Requesting Additional </a:t>
            </a:r>
            <a:r>
              <a:rPr lang="en-US" dirty="0">
                <a:solidFill>
                  <a:srgbClr val="55565A"/>
                </a:solidFill>
              </a:rPr>
              <a:t>Services</a:t>
            </a:r>
            <a:r>
              <a:rPr lang="en-US" dirty="0">
                <a:solidFill>
                  <a:srgbClr val="FF0000"/>
                </a:solidFill>
              </a:rPr>
              <a:t> </a:t>
            </a:r>
          </a:p>
        </p:txBody>
      </p:sp>
      <p:graphicFrame>
        <p:nvGraphicFramePr>
          <p:cNvPr id="8" name="Content Placeholder 14"/>
          <p:cNvGraphicFramePr>
            <a:graphicFrameLocks/>
          </p:cNvGraphicFramePr>
          <p:nvPr>
            <p:extLst>
              <p:ext uri="{D42A27DB-BD31-4B8C-83A1-F6EECF244321}">
                <p14:modId xmlns:p14="http://schemas.microsoft.com/office/powerpoint/2010/main" val="967464497"/>
              </p:ext>
            </p:extLst>
          </p:nvPr>
        </p:nvGraphicFramePr>
        <p:xfrm>
          <a:off x="1164522" y="1608062"/>
          <a:ext cx="6052443" cy="39210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extBox 8"/>
          <p:cNvSpPr txBox="1"/>
          <p:nvPr/>
        </p:nvSpPr>
        <p:spPr>
          <a:xfrm>
            <a:off x="502207" y="1025075"/>
            <a:ext cx="8297243" cy="622595"/>
          </a:xfrm>
          <a:prstGeom prst="rect">
            <a:avLst/>
          </a:prstGeom>
          <a:noFill/>
        </p:spPr>
        <p:txBody>
          <a:bodyPr wrap="square" lIns="0" tIns="0" rIns="0" bIns="0" rtlCol="0">
            <a:noAutofit/>
          </a:bodyPr>
          <a:lstStyle/>
          <a:p>
            <a:r>
              <a:rPr lang="en-US" dirty="0">
                <a:solidFill>
                  <a:srgbClr val="55565A"/>
                </a:solidFill>
                <a:latin typeface="Arial" pitchFamily="34" charset="0"/>
                <a:cs typeface="Arial" pitchFamily="34" charset="0"/>
              </a:rPr>
              <a:t>A referral request must be submitted to VA using a Request for Services (RFS) form on the same day you determine the care is needed and when requesting:</a:t>
            </a:r>
          </a:p>
        </p:txBody>
      </p:sp>
      <p:sp>
        <p:nvSpPr>
          <p:cNvPr id="10" name="TextBox 9"/>
          <p:cNvSpPr txBox="1"/>
          <p:nvPr/>
        </p:nvSpPr>
        <p:spPr>
          <a:xfrm>
            <a:off x="474109" y="5421843"/>
            <a:ext cx="7963794" cy="520995"/>
          </a:xfrm>
          <a:prstGeom prst="rect">
            <a:avLst/>
          </a:prstGeom>
          <a:noFill/>
        </p:spPr>
        <p:txBody>
          <a:bodyPr wrap="square" lIns="0" tIns="0" rIns="0" bIns="0" rtlCol="0">
            <a:noAutofit/>
          </a:bodyPr>
          <a:lstStyle/>
          <a:p>
            <a:r>
              <a:rPr lang="en-US" dirty="0">
                <a:solidFill>
                  <a:srgbClr val="55565A"/>
                </a:solidFill>
                <a:latin typeface="Arial" pitchFamily="34" charset="0"/>
                <a:cs typeface="Arial" pitchFamily="34" charset="0"/>
              </a:rPr>
              <a:t>Service will be provided at VA or a referral will be communicated back to the referring CCN provider for approved services.</a:t>
            </a:r>
            <a:endParaRPr lang="en-US" strike="sngStrike" dirty="0">
              <a:solidFill>
                <a:srgbClr val="55565A"/>
              </a:solidFill>
              <a:latin typeface="Arial" pitchFamily="34" charset="0"/>
              <a:cs typeface="Arial" pitchFamily="34" charset="0"/>
            </a:endParaRPr>
          </a:p>
        </p:txBody>
      </p:sp>
      <p:pic>
        <p:nvPicPr>
          <p:cNvPr id="11"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48628" y="1998110"/>
            <a:ext cx="334963"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61582" y="2863988"/>
            <a:ext cx="418103" cy="49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97784" y="3773859"/>
            <a:ext cx="513797" cy="5137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06388" y="4731588"/>
            <a:ext cx="636754" cy="43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4">
            <a:extLst>
              <a:ext uri="{FF2B5EF4-FFF2-40B4-BE49-F238E27FC236}">
                <a16:creationId xmlns:a16="http://schemas.microsoft.com/office/drawing/2014/main" xmlns="" id="{E14F2B50-E843-4561-8B1D-7BC1CBD67A1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766399" y="6006559"/>
            <a:ext cx="489247" cy="487676"/>
          </a:xfrm>
          <a:prstGeom prst="rect">
            <a:avLst/>
          </a:prstGeom>
        </p:spPr>
      </p:pic>
      <p:pic>
        <p:nvPicPr>
          <p:cNvPr id="16" name="Picture 15">
            <a:extLst>
              <a:ext uri="{FF2B5EF4-FFF2-40B4-BE49-F238E27FC236}">
                <a16:creationId xmlns:a16="http://schemas.microsoft.com/office/drawing/2014/main" xmlns="" id="{E4C4167B-8E3B-4FD7-91ED-E4D586B3F3D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965796" y="6006559"/>
            <a:ext cx="489247" cy="487676"/>
          </a:xfrm>
          <a:prstGeom prst="rect">
            <a:avLst/>
          </a:prstGeom>
        </p:spPr>
      </p:pic>
      <p:pic>
        <p:nvPicPr>
          <p:cNvPr id="17" name="Picture 16">
            <a:extLst>
              <a:ext uri="{FF2B5EF4-FFF2-40B4-BE49-F238E27FC236}">
                <a16:creationId xmlns:a16="http://schemas.microsoft.com/office/drawing/2014/main" xmlns="" id="{C302697C-EE70-4322-9CE0-01744AFA16D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274674" y="5910487"/>
            <a:ext cx="489249" cy="487680"/>
          </a:xfrm>
          <a:prstGeom prst="rect">
            <a:avLst/>
          </a:prstGeom>
        </p:spPr>
      </p:pic>
      <p:sp>
        <p:nvSpPr>
          <p:cNvPr id="18" name="Rectangle 17"/>
          <p:cNvSpPr/>
          <p:nvPr/>
        </p:nvSpPr>
        <p:spPr>
          <a:xfrm>
            <a:off x="3439554" y="6176512"/>
            <a:ext cx="159488" cy="147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endParaRPr lang="en-US" sz="1600" dirty="0"/>
          </a:p>
        </p:txBody>
      </p:sp>
      <p:cxnSp>
        <p:nvCxnSpPr>
          <p:cNvPr id="19" name="Straight Arrow Connector 18"/>
          <p:cNvCxnSpPr/>
          <p:nvPr/>
        </p:nvCxnSpPr>
        <p:spPr>
          <a:xfrm flipV="1">
            <a:off x="3519298" y="6154327"/>
            <a:ext cx="0" cy="339908"/>
          </a:xfrm>
          <a:prstGeom prst="straightConnector1">
            <a:avLst/>
          </a:prstGeom>
          <a:ln w="19050">
            <a:solidFill>
              <a:srgbClr val="888B8D"/>
            </a:solidFill>
            <a:tailEnd type="arrow"/>
          </a:ln>
        </p:spPr>
        <p:style>
          <a:lnRef idx="1">
            <a:schemeClr val="accent1"/>
          </a:lnRef>
          <a:fillRef idx="0">
            <a:schemeClr val="accent1"/>
          </a:fillRef>
          <a:effectRef idx="0">
            <a:schemeClr val="accent1"/>
          </a:effectRef>
          <a:fontRef idx="minor">
            <a:schemeClr val="tx1"/>
          </a:fontRef>
        </p:style>
      </p:cxnSp>
      <p:sp>
        <p:nvSpPr>
          <p:cNvPr id="20"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794153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474943" y="152400"/>
            <a:ext cx="8161057" cy="611188"/>
          </a:xfrm>
        </p:spPr>
        <p:txBody>
          <a:bodyPr/>
          <a:lstStyle/>
          <a:p>
            <a:r>
              <a:rPr lang="en-US" dirty="0"/>
              <a:t>Request for Services (RFS)</a:t>
            </a:r>
          </a:p>
        </p:txBody>
      </p:sp>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830" y="1515185"/>
            <a:ext cx="8124608" cy="3359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882982" y="4970073"/>
            <a:ext cx="7495488" cy="1468351"/>
          </a:xfrm>
          <a:prstGeom prst="rect">
            <a:avLst/>
          </a:prstGeom>
        </p:spPr>
        <p:txBody>
          <a:bodyPr wrap="square">
            <a:spAutoFit/>
          </a:bodyPr>
          <a:lstStyle/>
          <a:p>
            <a:pPr marL="119063" algn="ctr">
              <a:lnSpc>
                <a:spcPct val="120000"/>
              </a:lnSpc>
              <a:spcAft>
                <a:spcPts val="600"/>
              </a:spcAft>
            </a:pPr>
            <a:r>
              <a:rPr lang="en-US" dirty="0">
                <a:solidFill>
                  <a:srgbClr val="55565A"/>
                </a:solidFill>
              </a:rPr>
              <a:t>An RFS must be submitted to VA on the same day the provider determines the care is needed. This form is available at </a:t>
            </a:r>
            <a:r>
              <a:rPr lang="en-US" dirty="0">
                <a:hlinkClick r:id="rId5"/>
              </a:rPr>
              <a:t>provider.vacommunitycare.com </a:t>
            </a:r>
            <a:r>
              <a:rPr lang="en-US" dirty="0"/>
              <a:t>&gt; Documents &amp; Links.</a:t>
            </a:r>
          </a:p>
          <a:p>
            <a:pPr marL="119063" algn="ctr">
              <a:lnSpc>
                <a:spcPct val="120000"/>
              </a:lnSpc>
              <a:spcAft>
                <a:spcPts val="600"/>
              </a:spcAft>
            </a:pPr>
            <a:endParaRPr lang="en-US" dirty="0">
              <a:solidFill>
                <a:srgbClr val="55565A"/>
              </a:solidFill>
            </a:endParaRPr>
          </a:p>
        </p:txBody>
      </p:sp>
      <p:sp>
        <p:nvSpPr>
          <p:cNvPr id="10" name="Footer Placeholder 4"/>
          <p:cNvSpPr txBox="1">
            <a:spLocks/>
          </p:cNvSpPr>
          <p:nvPr/>
        </p:nvSpPr>
        <p:spPr bwMode="gray">
          <a:xfrm>
            <a:off x="3129472" y="6834276"/>
            <a:ext cx="5510212" cy="107722"/>
          </a:xfrm>
          <a:prstGeom prst="rect">
            <a:avLst/>
          </a:prstGeom>
        </p:spPr>
        <p:txBody>
          <a:bodyPr vert="horz"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11/27/2019</a:t>
            </a:r>
            <a:endParaRPr lang="en-US" sz="100" b="1" dirty="0">
              <a:solidFill>
                <a:srgbClr val="888B8D"/>
              </a:solidFill>
              <a:cs typeface="Calibri" panose="020F0502020204030204" pitchFamily="34" charset="0"/>
            </a:endParaRPr>
          </a:p>
        </p:txBody>
      </p:sp>
      <p:sp>
        <p:nvSpPr>
          <p:cNvPr id="11" name="Rectangle 10"/>
          <p:cNvSpPr/>
          <p:nvPr/>
        </p:nvSpPr>
        <p:spPr>
          <a:xfrm>
            <a:off x="398360" y="1029078"/>
            <a:ext cx="7591647" cy="369332"/>
          </a:xfrm>
          <a:prstGeom prst="rect">
            <a:avLst/>
          </a:prstGeom>
        </p:spPr>
        <p:txBody>
          <a:bodyPr wrap="square">
            <a:spAutoFit/>
          </a:bodyPr>
          <a:lstStyle/>
          <a:p>
            <a:pPr>
              <a:spcAft>
                <a:spcPts val="800"/>
              </a:spcAft>
              <a:buClr>
                <a:srgbClr val="E87722"/>
              </a:buClr>
            </a:pPr>
            <a:r>
              <a:rPr lang="en-US" dirty="0">
                <a:solidFill>
                  <a:srgbClr val="55565A"/>
                </a:solidFill>
              </a:rPr>
              <a:t>Example of an RFS form:</a:t>
            </a:r>
          </a:p>
        </p:txBody>
      </p:sp>
      <p:sp>
        <p:nvSpPr>
          <p:cNvPr id="12"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845808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Documentation</a:t>
            </a:r>
          </a:p>
        </p:txBody>
      </p:sp>
      <p:sp>
        <p:nvSpPr>
          <p:cNvPr id="6" name="Content Placeholder 8"/>
          <p:cNvSpPr txBox="1">
            <a:spLocks/>
          </p:cNvSpPr>
          <p:nvPr/>
        </p:nvSpPr>
        <p:spPr>
          <a:xfrm>
            <a:off x="408675" y="2864249"/>
            <a:ext cx="8486775" cy="545884"/>
          </a:xfrm>
          <a:prstGeom prst="rect">
            <a:avLst/>
          </a:prstGeom>
        </p:spPr>
        <p:txBody>
          <a:bodyPr/>
          <a:lstStyle>
            <a:lvl1pPr marL="0" indent="0" algn="l" defTabSz="685800" rtl="0" eaLnBrk="1" latinLnBrk="0" hangingPunct="1">
              <a:lnSpc>
                <a:spcPct val="95000"/>
              </a:lnSpc>
              <a:spcBef>
                <a:spcPts val="800"/>
              </a:spcBef>
              <a:spcAft>
                <a:spcPts val="450"/>
              </a:spcAft>
              <a:buFont typeface="Arial" panose="020B0604020202020204" pitchFamily="34" charset="0"/>
              <a:buChar char="​"/>
              <a:defRPr sz="1600" kern="1200">
                <a:solidFill>
                  <a:schemeClr val="tx2"/>
                </a:solidFill>
                <a:latin typeface="+mn-lt"/>
                <a:ea typeface="+mn-ea"/>
                <a:cs typeface="+mn-cs"/>
              </a:defRPr>
            </a:lvl1pPr>
            <a:lvl2pPr marL="230188" indent="-230188"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1600" kern="1200">
                <a:solidFill>
                  <a:schemeClr val="tx1"/>
                </a:solidFill>
                <a:latin typeface="+mn-lt"/>
                <a:ea typeface="+mn-ea"/>
                <a:cs typeface="+mn-cs"/>
              </a:defRPr>
            </a:lvl3pPr>
            <a:lvl4pPr marL="398463" indent="-169863"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4pPr>
            <a:lvl5pPr marL="57150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5pPr>
            <a:lvl6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6pPr>
            <a:lvl7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7pPr>
            <a:lvl8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8pPr>
            <a:lvl9pPr marL="742950" indent="-171450" algn="l" defTabSz="685800" rtl="0" eaLnBrk="1" latinLnBrk="0" hangingPunct="1">
              <a:lnSpc>
                <a:spcPct val="95000"/>
              </a:lnSpc>
              <a:spcBef>
                <a:spcPts val="0"/>
              </a:spcBef>
              <a:spcAft>
                <a:spcPts val="450"/>
              </a:spcAft>
              <a:buFont typeface="Arial" panose="020B0604020202020204" pitchFamily="34" charset="0"/>
              <a:buChar char="−"/>
              <a:defRPr sz="1400" kern="1200">
                <a:solidFill>
                  <a:schemeClr val="tx1"/>
                </a:solidFill>
                <a:latin typeface="+mn-lt"/>
                <a:ea typeface="+mn-ea"/>
                <a:cs typeface="+mn-cs"/>
              </a:defRPr>
            </a:lvl9pPr>
          </a:lstStyle>
          <a:p>
            <a:pPr>
              <a:buNone/>
            </a:pPr>
            <a:endParaRPr lang="en-US" sz="1800" dirty="0">
              <a:solidFill>
                <a:schemeClr val="tx1"/>
              </a:solidFill>
            </a:endParaRPr>
          </a:p>
        </p:txBody>
      </p:sp>
      <p:sp>
        <p:nvSpPr>
          <p:cNvPr id="8" name="Rectangle 7"/>
          <p:cNvSpPr/>
          <p:nvPr/>
        </p:nvSpPr>
        <p:spPr>
          <a:xfrm>
            <a:off x="2729414" y="1411890"/>
            <a:ext cx="6059348" cy="1754326"/>
          </a:xfrm>
          <a:prstGeom prst="rect">
            <a:avLst/>
          </a:prstGeom>
        </p:spPr>
        <p:txBody>
          <a:bodyPr wrap="square">
            <a:spAutoFit/>
          </a:bodyPr>
          <a:lstStyle/>
          <a:p>
            <a:pPr marL="285750" indent="-285750">
              <a:buClr>
                <a:srgbClr val="D45D00"/>
              </a:buClr>
              <a:buFont typeface="Wingdings" pitchFamily="2" charset="2"/>
              <a:buChar char="§"/>
            </a:pPr>
            <a:r>
              <a:rPr lang="en-US" dirty="0"/>
              <a:t>Maintain medical records that are current, detailed </a:t>
            </a:r>
            <a:br>
              <a:rPr lang="en-US" dirty="0"/>
            </a:br>
            <a:r>
              <a:rPr lang="en-US" dirty="0"/>
              <a:t>and organized</a:t>
            </a:r>
          </a:p>
          <a:p>
            <a:pPr marL="285750" indent="-285750">
              <a:buClr>
                <a:srgbClr val="D45D00"/>
              </a:buClr>
              <a:buFont typeface="Wingdings" pitchFamily="2" charset="2"/>
              <a:buChar char="§"/>
            </a:pPr>
            <a:r>
              <a:rPr lang="en-US" dirty="0"/>
              <a:t>Medical documentation must be in a legible format</a:t>
            </a:r>
          </a:p>
          <a:p>
            <a:pPr marL="285750" indent="-285750">
              <a:buClr>
                <a:srgbClr val="D45D00"/>
              </a:buClr>
              <a:buFont typeface="Wingdings" pitchFamily="2" charset="2"/>
              <a:buChar char="§"/>
            </a:pPr>
            <a:r>
              <a:rPr lang="en-US" dirty="0"/>
              <a:t>As part of the required VACCN medical documentation, providers must have a release of medical records, which includes the Veteran’s signature, on file.</a:t>
            </a:r>
          </a:p>
        </p:txBody>
      </p:sp>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3981" y="1435980"/>
            <a:ext cx="2360038" cy="3540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0" name="Table 9"/>
          <p:cNvGraphicFramePr>
            <a:graphicFrameLocks noGrp="1"/>
          </p:cNvGraphicFramePr>
          <p:nvPr>
            <p:extLst>
              <p:ext uri="{D42A27DB-BD31-4B8C-83A1-F6EECF244321}">
                <p14:modId xmlns:p14="http://schemas.microsoft.com/office/powerpoint/2010/main" val="2961339953"/>
              </p:ext>
            </p:extLst>
          </p:nvPr>
        </p:nvGraphicFramePr>
        <p:xfrm>
          <a:off x="2861715" y="3613336"/>
          <a:ext cx="5927047" cy="2340101"/>
        </p:xfrm>
        <a:graphic>
          <a:graphicData uri="http://schemas.openxmlformats.org/drawingml/2006/table">
            <a:tbl>
              <a:tblPr firstRow="1" bandRow="1">
                <a:tableStyleId>{5FD0F851-EC5A-4D38-B0AD-8093EC10F338}</a:tableStyleId>
              </a:tblPr>
              <a:tblGrid>
                <a:gridCol w="1497584">
                  <a:extLst>
                    <a:ext uri="{9D8B030D-6E8A-4147-A177-3AD203B41FA5}">
                      <a16:colId xmlns:a16="http://schemas.microsoft.com/office/drawing/2014/main" xmlns="" val="20000"/>
                    </a:ext>
                  </a:extLst>
                </a:gridCol>
                <a:gridCol w="4429463">
                  <a:extLst>
                    <a:ext uri="{9D8B030D-6E8A-4147-A177-3AD203B41FA5}">
                      <a16:colId xmlns:a16="http://schemas.microsoft.com/office/drawing/2014/main" xmlns="" val="20001"/>
                    </a:ext>
                  </a:extLst>
                </a:gridCol>
              </a:tblGrid>
              <a:tr h="618422">
                <a:tc>
                  <a:txBody>
                    <a:bodyPr/>
                    <a:lstStyle/>
                    <a:p>
                      <a:pPr marL="0" marR="0" indent="0">
                        <a:lnSpc>
                          <a:spcPct val="115000"/>
                        </a:lnSpc>
                        <a:spcBef>
                          <a:spcPts val="0"/>
                        </a:spcBef>
                        <a:spcAft>
                          <a:spcPts val="0"/>
                        </a:spcAft>
                        <a:buFont typeface="Arial" panose="020B0604020202020204" pitchFamily="34" charset="0"/>
                        <a:buNone/>
                      </a:pPr>
                      <a:r>
                        <a:rPr lang="en-US" sz="1400" b="0" kern="1200" dirty="0">
                          <a:effectLst/>
                        </a:rPr>
                        <a:t>Outpatient care</a:t>
                      </a:r>
                      <a:endParaRPr lang="en-US" sz="1400" b="0" dirty="0">
                        <a:effectLst/>
                        <a:latin typeface="Calibri"/>
                        <a:ea typeface="Calibri"/>
                        <a:cs typeface="Times New Roman"/>
                      </a:endParaRPr>
                    </a:p>
                  </a:txBody>
                  <a:tcPr/>
                </a:tc>
                <a:tc>
                  <a:txBody>
                    <a:bodyPr/>
                    <a:lstStyle/>
                    <a:p>
                      <a:pPr marL="285750" marR="0" indent="-285750">
                        <a:lnSpc>
                          <a:spcPct val="115000"/>
                        </a:lnSpc>
                        <a:spcBef>
                          <a:spcPts val="0"/>
                        </a:spcBef>
                        <a:spcAft>
                          <a:spcPts val="0"/>
                        </a:spcAft>
                        <a:buFont typeface="Arial" panose="020B0604020202020204" pitchFamily="34" charset="0"/>
                        <a:buChar char="•"/>
                      </a:pPr>
                      <a:r>
                        <a:rPr lang="en-US" sz="1400" b="0" kern="1200" dirty="0">
                          <a:effectLst/>
                        </a:rPr>
                        <a:t>Within 30 days of the Veteran’s initial appointment </a:t>
                      </a:r>
                      <a:endParaRPr lang="en-US" sz="1400" b="0" dirty="0">
                        <a:effectLst/>
                      </a:endParaRPr>
                    </a:p>
                    <a:p>
                      <a:pPr marL="285750" marR="0" indent="-285750">
                        <a:lnSpc>
                          <a:spcPct val="115000"/>
                        </a:lnSpc>
                        <a:spcBef>
                          <a:spcPts val="0"/>
                        </a:spcBef>
                        <a:spcAft>
                          <a:spcPts val="0"/>
                        </a:spcAft>
                        <a:buFont typeface="Arial" panose="020B0604020202020204" pitchFamily="34" charset="0"/>
                        <a:buChar char="•"/>
                      </a:pPr>
                      <a:r>
                        <a:rPr lang="en-US" sz="1400" b="0" kern="1200" dirty="0">
                          <a:effectLst/>
                        </a:rPr>
                        <a:t>Within 30 days of completing care on a referral</a:t>
                      </a:r>
                    </a:p>
                  </a:txBody>
                  <a:tcPr/>
                </a:tc>
                <a:extLst>
                  <a:ext uri="{0D108BD9-81ED-4DB2-BD59-A6C34878D82A}">
                    <a16:rowId xmlns:a16="http://schemas.microsoft.com/office/drawing/2014/main" xmlns="" val="10000"/>
                  </a:ext>
                </a:extLst>
              </a:tr>
              <a:tr h="541639">
                <a:tc>
                  <a:txBody>
                    <a:bodyPr/>
                    <a:lstStyle/>
                    <a:p>
                      <a:pPr marL="0" marR="0" indent="0">
                        <a:lnSpc>
                          <a:spcPct val="115000"/>
                        </a:lnSpc>
                        <a:spcBef>
                          <a:spcPts val="0"/>
                        </a:spcBef>
                        <a:spcAft>
                          <a:spcPts val="0"/>
                        </a:spcAft>
                        <a:buFont typeface="Arial" panose="020B0604020202020204" pitchFamily="34" charset="0"/>
                        <a:buNone/>
                      </a:pPr>
                      <a:r>
                        <a:rPr lang="en-US" sz="1400" b="0" kern="1200" dirty="0">
                          <a:effectLst/>
                        </a:rPr>
                        <a:t>Inpatient Care</a:t>
                      </a:r>
                      <a:endParaRPr lang="en-US" sz="1400" b="0" dirty="0">
                        <a:effectLst/>
                        <a:latin typeface="Calibri"/>
                        <a:ea typeface="Calibri"/>
                        <a:cs typeface="Times New Roman"/>
                      </a:endParaRPr>
                    </a:p>
                  </a:txBody>
                  <a:tcPr/>
                </a:tc>
                <a:tc>
                  <a:txBody>
                    <a:bodyPr/>
                    <a:lstStyle/>
                    <a:p>
                      <a:pPr marL="285750" marR="0" indent="-285750">
                        <a:lnSpc>
                          <a:spcPct val="115000"/>
                        </a:lnSpc>
                        <a:spcBef>
                          <a:spcPts val="0"/>
                        </a:spcBef>
                        <a:spcAft>
                          <a:spcPts val="0"/>
                        </a:spcAft>
                        <a:buFont typeface="Arial" panose="020B0604020202020204" pitchFamily="34" charset="0"/>
                        <a:buChar char="•"/>
                      </a:pPr>
                      <a:r>
                        <a:rPr lang="en-US" sz="1400" b="0" kern="1200" dirty="0">
                          <a:effectLst/>
                        </a:rPr>
                        <a:t>Within 30 days of discharge to include,</a:t>
                      </a:r>
                      <a:r>
                        <a:rPr lang="en-US" sz="1400" b="0" kern="1200" baseline="0" dirty="0">
                          <a:effectLst/>
                        </a:rPr>
                        <a:t> </a:t>
                      </a:r>
                      <a:br>
                        <a:rPr lang="en-US" sz="1400" b="0" kern="1200" baseline="0" dirty="0">
                          <a:effectLst/>
                        </a:rPr>
                      </a:br>
                      <a:r>
                        <a:rPr lang="en-US" sz="1400" b="0" kern="1200" baseline="0" dirty="0">
                          <a:effectLst/>
                        </a:rPr>
                        <a:t>at minimum,</a:t>
                      </a:r>
                      <a:r>
                        <a:rPr lang="en-US" sz="1400" b="0" kern="1200" dirty="0">
                          <a:effectLst/>
                        </a:rPr>
                        <a:t> the discharge summary</a:t>
                      </a:r>
                      <a:endParaRPr lang="en-US" sz="1400" b="0" dirty="0">
                        <a:effectLst/>
                        <a:latin typeface="Calibri"/>
                        <a:ea typeface="Calibri"/>
                        <a:cs typeface="Times New Roman"/>
                      </a:endParaRPr>
                    </a:p>
                  </a:txBody>
                  <a:tcPr/>
                </a:tc>
                <a:extLst>
                  <a:ext uri="{0D108BD9-81ED-4DB2-BD59-A6C34878D82A}">
                    <a16:rowId xmlns:a16="http://schemas.microsoft.com/office/drawing/2014/main" xmlns="" val="10001"/>
                  </a:ext>
                </a:extLst>
              </a:tr>
              <a:tr h="1139511">
                <a:tc>
                  <a:txBody>
                    <a:bodyPr/>
                    <a:lstStyle/>
                    <a:p>
                      <a:pPr marL="0" marR="0" indent="0">
                        <a:lnSpc>
                          <a:spcPct val="115000"/>
                        </a:lnSpc>
                        <a:spcBef>
                          <a:spcPts val="0"/>
                        </a:spcBef>
                        <a:spcAft>
                          <a:spcPts val="0"/>
                        </a:spcAft>
                        <a:buFont typeface="Arial" panose="020B0604020202020204" pitchFamily="34" charset="0"/>
                        <a:buNone/>
                      </a:pPr>
                      <a:r>
                        <a:rPr lang="en-US" sz="1400" b="0" kern="1200" dirty="0">
                          <a:effectLst/>
                        </a:rPr>
                        <a:t>Additional VA requests</a:t>
                      </a:r>
                      <a:endParaRPr lang="en-US" sz="1400" b="0" dirty="0">
                        <a:effectLst/>
                        <a:latin typeface="Calibri"/>
                        <a:ea typeface="Calibri"/>
                        <a:cs typeface="Times New Roman"/>
                      </a:endParaRPr>
                    </a:p>
                  </a:txBody>
                  <a:tcPr/>
                </a:tc>
                <a:tc>
                  <a:txBody>
                    <a:bodyPr/>
                    <a:lstStyle/>
                    <a:p>
                      <a:pPr marL="285750" marR="0" indent="-285750">
                        <a:lnSpc>
                          <a:spcPct val="115000"/>
                        </a:lnSpc>
                        <a:spcBef>
                          <a:spcPts val="0"/>
                        </a:spcBef>
                        <a:spcAft>
                          <a:spcPts val="0"/>
                        </a:spcAft>
                        <a:buFont typeface="Arial" panose="020B0604020202020204" pitchFamily="34" charset="0"/>
                        <a:buChar char="•"/>
                      </a:pPr>
                      <a:r>
                        <a:rPr lang="en-US" sz="1400" b="0" kern="1200" baseline="0" dirty="0">
                          <a:effectLst/>
                        </a:rPr>
                        <a:t>A submission deadline will be indicated on</a:t>
                      </a:r>
                      <a:r>
                        <a:rPr lang="en-US" sz="1400" b="0" kern="1200" dirty="0">
                          <a:effectLst/>
                        </a:rPr>
                        <a:t> medical</a:t>
                      </a:r>
                      <a:r>
                        <a:rPr lang="en-US" sz="1400" b="0" kern="1200" baseline="0" dirty="0">
                          <a:effectLst/>
                        </a:rPr>
                        <a:t> documentation requests from VA.</a:t>
                      </a:r>
                      <a:endParaRPr lang="en-US" sz="1400" b="0" dirty="0">
                        <a:effectLst/>
                      </a:endParaRPr>
                    </a:p>
                    <a:p>
                      <a:pPr marL="285750" marR="0" indent="-285750">
                        <a:lnSpc>
                          <a:spcPct val="115000"/>
                        </a:lnSpc>
                        <a:spcBef>
                          <a:spcPts val="0"/>
                        </a:spcBef>
                        <a:spcAft>
                          <a:spcPts val="0"/>
                        </a:spcAft>
                        <a:buFont typeface="Arial" panose="020B0604020202020204" pitchFamily="34" charset="0"/>
                        <a:buChar char="•"/>
                      </a:pPr>
                      <a:r>
                        <a:rPr lang="en-US" sz="1400" b="0" kern="1200" dirty="0">
                          <a:effectLst/>
                        </a:rPr>
                        <a:t>Medical</a:t>
                      </a:r>
                      <a:r>
                        <a:rPr lang="en-US" sz="1400" b="0" kern="1200" baseline="0" dirty="0">
                          <a:effectLst/>
                        </a:rPr>
                        <a:t> d</a:t>
                      </a:r>
                      <a:r>
                        <a:rPr lang="en-US" sz="1400" b="0" kern="1200" dirty="0">
                          <a:effectLst/>
                        </a:rPr>
                        <a:t>ocumentation is required within 24</a:t>
                      </a:r>
                      <a:r>
                        <a:rPr lang="en-US" sz="1400" b="0" kern="1200" baseline="0" dirty="0">
                          <a:effectLst/>
                        </a:rPr>
                        <a:t> </a:t>
                      </a:r>
                      <a:r>
                        <a:rPr lang="en-US" sz="1400" b="0" kern="1200" dirty="0">
                          <a:effectLst/>
                        </a:rPr>
                        <a:t>hours of receiving</a:t>
                      </a:r>
                      <a:r>
                        <a:rPr lang="en-US" sz="1400" b="0" kern="1200" baseline="0" dirty="0">
                          <a:effectLst/>
                        </a:rPr>
                        <a:t> an urgent request from VA.</a:t>
                      </a:r>
                      <a:endParaRPr lang="en-US" sz="1400" b="0" dirty="0">
                        <a:effectLst/>
                        <a:latin typeface="Calibri"/>
                        <a:ea typeface="Calibri"/>
                        <a:cs typeface="Times New Roman"/>
                      </a:endParaRPr>
                    </a:p>
                  </a:txBody>
                  <a:tcPr/>
                </a:tc>
                <a:extLst>
                  <a:ext uri="{0D108BD9-81ED-4DB2-BD59-A6C34878D82A}">
                    <a16:rowId xmlns:a16="http://schemas.microsoft.com/office/drawing/2014/main" xmlns="" val="10002"/>
                  </a:ext>
                </a:extLst>
              </a:tr>
            </a:tbl>
          </a:graphicData>
        </a:graphic>
      </p:graphicFrame>
      <p:sp>
        <p:nvSpPr>
          <p:cNvPr id="11"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1858866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Claims Guidelines</a:t>
            </a:r>
          </a:p>
        </p:txBody>
      </p:sp>
      <p:sp>
        <p:nvSpPr>
          <p:cNvPr id="5" name="Rectangle 4"/>
          <p:cNvSpPr/>
          <p:nvPr/>
        </p:nvSpPr>
        <p:spPr>
          <a:xfrm>
            <a:off x="259188" y="939434"/>
            <a:ext cx="8421674" cy="5257850"/>
          </a:xfrm>
          <a:prstGeom prst="rect">
            <a:avLst/>
          </a:prstGeom>
        </p:spPr>
        <p:txBody>
          <a:bodyPr wrap="square">
            <a:spAutoFit/>
          </a:bodyPr>
          <a:lstStyle/>
          <a:p>
            <a:pPr marL="445770" indent="-285750">
              <a:spcAft>
                <a:spcPts val="200"/>
              </a:spcAft>
              <a:buClr>
                <a:srgbClr val="E87722"/>
              </a:buClr>
              <a:buFont typeface="Arial" panose="020B0604020202020204" pitchFamily="34" charset="0"/>
              <a:buChar char="•"/>
            </a:pPr>
            <a:r>
              <a:rPr lang="en-US" dirty="0">
                <a:solidFill>
                  <a:srgbClr val="55565A"/>
                </a:solidFill>
              </a:rPr>
              <a:t>Claims must be submitted to Optum within 180 days from the date of service.</a:t>
            </a:r>
          </a:p>
          <a:p>
            <a:pPr marL="445770" indent="-285750">
              <a:spcAft>
                <a:spcPts val="200"/>
              </a:spcAft>
              <a:buClr>
                <a:srgbClr val="E87722"/>
              </a:buClr>
              <a:buFont typeface="Arial" panose="020B0604020202020204" pitchFamily="34" charset="0"/>
              <a:buChar char="•"/>
            </a:pPr>
            <a:r>
              <a:rPr lang="en-US" dirty="0">
                <a:solidFill>
                  <a:srgbClr val="55565A"/>
                </a:solidFill>
              </a:rPr>
              <a:t>A referral number (VA + 10 digits) must be on each submitted claim.</a:t>
            </a:r>
          </a:p>
          <a:p>
            <a:pPr marL="445770" indent="-285750">
              <a:spcAft>
                <a:spcPts val="200"/>
              </a:spcAft>
              <a:buClr>
                <a:srgbClr val="E87722"/>
              </a:buClr>
              <a:buFont typeface="Arial" panose="020B0604020202020204" pitchFamily="34" charset="0"/>
              <a:buChar char="•"/>
            </a:pPr>
            <a:r>
              <a:rPr lang="en-US" dirty="0">
                <a:solidFill>
                  <a:srgbClr val="55565A"/>
                </a:solidFill>
              </a:rPr>
              <a:t>Use the Veteran’s Social Security number (SSN) or Integration Control Number (ICN) as the member ID.</a:t>
            </a:r>
          </a:p>
          <a:p>
            <a:pPr marL="445770" indent="-285750">
              <a:spcAft>
                <a:spcPts val="200"/>
              </a:spcAft>
              <a:buClr>
                <a:srgbClr val="E87722"/>
              </a:buClr>
              <a:buFont typeface="Arial" panose="020B0604020202020204" pitchFamily="34" charset="0"/>
              <a:buChar char="•"/>
            </a:pPr>
            <a:r>
              <a:rPr lang="en-US" dirty="0">
                <a:solidFill>
                  <a:srgbClr val="55565A"/>
                </a:solidFill>
              </a:rPr>
              <a:t>Providers submit claims on approved claim forms with the National Provider Identifier (NPI) number and Tax ID number (TIN) or SSN.</a:t>
            </a:r>
          </a:p>
          <a:p>
            <a:pPr marL="445770" indent="-285750">
              <a:spcAft>
                <a:spcPts val="200"/>
              </a:spcAft>
              <a:buClr>
                <a:srgbClr val="E87722"/>
              </a:buClr>
              <a:buFont typeface="Arial" panose="020B0604020202020204" pitchFamily="34" charset="0"/>
              <a:buChar char="•"/>
            </a:pPr>
            <a:r>
              <a:rPr lang="en-US" dirty="0">
                <a:solidFill>
                  <a:srgbClr val="55565A"/>
                </a:solidFill>
              </a:rPr>
              <a:t>Do not submit medical documentation with claims. All medical documentation must be submitted directly to local VA.</a:t>
            </a:r>
          </a:p>
          <a:p>
            <a:pPr marL="445770" indent="-285750">
              <a:spcAft>
                <a:spcPts val="200"/>
              </a:spcAft>
              <a:buClr>
                <a:srgbClr val="E87722"/>
              </a:buClr>
              <a:buFont typeface="Arial" panose="020B0604020202020204" pitchFamily="34" charset="0"/>
              <a:buChar char="•"/>
            </a:pPr>
            <a:r>
              <a:rPr lang="en-US" dirty="0">
                <a:solidFill>
                  <a:srgbClr val="55565A"/>
                </a:solidFill>
              </a:rPr>
              <a:t>Claims reconsideration requests must be submitted to Optum within 90 days from the date of denial and within 12 months from process date when the claim has not been denied but the provider believes the claim has been incorrectly paid.</a:t>
            </a:r>
          </a:p>
          <a:p>
            <a:pPr marL="445770" indent="-285750">
              <a:spcAft>
                <a:spcPts val="200"/>
              </a:spcAft>
              <a:buClr>
                <a:srgbClr val="E87722"/>
              </a:buClr>
              <a:buFont typeface="Arial" panose="020B0604020202020204" pitchFamily="34" charset="0"/>
              <a:buChar char="•"/>
            </a:pPr>
            <a:r>
              <a:rPr lang="en-US" dirty="0">
                <a:solidFill>
                  <a:srgbClr val="55565A"/>
                </a:solidFill>
              </a:rPr>
              <a:t>The in-network emergency department must contact the local VA within </a:t>
            </a:r>
            <a:br>
              <a:rPr lang="en-US" dirty="0">
                <a:solidFill>
                  <a:srgbClr val="55565A"/>
                </a:solidFill>
              </a:rPr>
            </a:br>
            <a:r>
              <a:rPr lang="en-US" dirty="0">
                <a:solidFill>
                  <a:srgbClr val="55565A"/>
                </a:solidFill>
              </a:rPr>
              <a:t>72 hours of beginning emergent care.</a:t>
            </a:r>
          </a:p>
          <a:p>
            <a:pPr marL="445770" indent="-285750">
              <a:spcAft>
                <a:spcPts val="200"/>
              </a:spcAft>
              <a:buClr>
                <a:srgbClr val="E87722"/>
              </a:buClr>
              <a:buFont typeface="Arial" panose="020B0604020202020204" pitchFamily="34" charset="0"/>
              <a:buChar char="•"/>
            </a:pPr>
            <a:r>
              <a:rPr lang="en-US" dirty="0">
                <a:solidFill>
                  <a:srgbClr val="55565A"/>
                </a:solidFill>
              </a:rPr>
              <a:t>When a Veteran receives services for emergency care from an out-of-network provider, the claim needs to be submitted to VA within 90 days </a:t>
            </a:r>
            <a:br>
              <a:rPr lang="en-US" dirty="0">
                <a:solidFill>
                  <a:srgbClr val="55565A"/>
                </a:solidFill>
              </a:rPr>
            </a:br>
            <a:r>
              <a:rPr lang="en-US" dirty="0">
                <a:solidFill>
                  <a:srgbClr val="55565A"/>
                </a:solidFill>
              </a:rPr>
              <a:t>of encounter. VA will evaluate eligibility for payment and process claims accordingly.</a:t>
            </a:r>
          </a:p>
        </p:txBody>
      </p:sp>
      <p:sp>
        <p:nvSpPr>
          <p:cNvPr id="6"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226977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Claims Process</a:t>
            </a:r>
          </a:p>
        </p:txBody>
      </p:sp>
      <p:sp>
        <p:nvSpPr>
          <p:cNvPr id="6" name="Content Placeholder 1"/>
          <p:cNvSpPr txBox="1">
            <a:spLocks/>
          </p:cNvSpPr>
          <p:nvPr/>
        </p:nvSpPr>
        <p:spPr>
          <a:xfrm>
            <a:off x="471356" y="1035177"/>
            <a:ext cx="8053432" cy="5312460"/>
          </a:xfrm>
          <a:prstGeom prst="rect">
            <a:avLst/>
          </a:prstGeom>
        </p:spPr>
        <p:txBody>
          <a:bodyPr/>
          <a:lstStyle>
            <a:lvl1pPr marL="171450" indent="-171450" algn="l" defTabSz="914400" rtl="0" eaLnBrk="1" latinLnBrk="0" hangingPunct="1">
              <a:lnSpc>
                <a:spcPct val="95000"/>
              </a:lnSpc>
              <a:spcBef>
                <a:spcPts val="0"/>
              </a:spcBef>
              <a:spcAft>
                <a:spcPts val="600"/>
              </a:spcAft>
              <a:buClr>
                <a:srgbClr val="D45D00"/>
              </a:buClr>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400050" indent="-171450"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2pPr>
            <a:lvl3pPr marL="571500" indent="-114300" algn="l" defTabSz="914400" rtl="0" eaLnBrk="1" latinLnBrk="0" hangingPunct="1">
              <a:lnSpc>
                <a:spcPct val="95000"/>
              </a:lnSpc>
              <a:spcBef>
                <a:spcPts val="0"/>
              </a:spcBef>
              <a:spcAft>
                <a:spcPts val="600"/>
              </a:spcAft>
              <a:buClr>
                <a:schemeClr val="tx1"/>
              </a:buClr>
              <a:buFont typeface="Wingdings" panose="05000000000000000000" pitchFamily="2" charset="2"/>
              <a:buChar char="§"/>
              <a:defRPr sz="2000" kern="1200">
                <a:solidFill>
                  <a:schemeClr val="tx1"/>
                </a:solidFill>
                <a:latin typeface="Arial" pitchFamily="34" charset="0"/>
                <a:ea typeface="+mn-ea"/>
                <a:cs typeface="Arial" pitchFamily="34" charset="0"/>
              </a:defRPr>
            </a:lvl3pPr>
            <a:lvl4pPr marL="857250" indent="-168275"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4pPr>
            <a:lvl5pPr marL="1028700" indent="-114300" algn="l" defTabSz="914400" rtl="0" eaLnBrk="1" latinLnBrk="0" hangingPunct="1">
              <a:lnSpc>
                <a:spcPct val="95000"/>
              </a:lnSpc>
              <a:spcBef>
                <a:spcPts val="0"/>
              </a:spcBef>
              <a:spcAft>
                <a:spcPts val="600"/>
              </a:spcAft>
              <a:buClr>
                <a:schemeClr val="tx1"/>
              </a:buClr>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sz="1800" dirty="0"/>
              <a:t>Providers must submit a claim on a nationally recognized claim form:</a:t>
            </a:r>
          </a:p>
        </p:txBody>
      </p:sp>
      <p:graphicFrame>
        <p:nvGraphicFramePr>
          <p:cNvPr id="8" name="Diagram 7"/>
          <p:cNvGraphicFramePr/>
          <p:nvPr>
            <p:extLst>
              <p:ext uri="{D42A27DB-BD31-4B8C-83A1-F6EECF244321}">
                <p14:modId xmlns:p14="http://schemas.microsoft.com/office/powerpoint/2010/main" val="802378531"/>
              </p:ext>
            </p:extLst>
          </p:nvPr>
        </p:nvGraphicFramePr>
        <p:xfrm>
          <a:off x="1073893" y="3370521"/>
          <a:ext cx="7155706" cy="28495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extBox 8"/>
          <p:cNvSpPr txBox="1"/>
          <p:nvPr/>
        </p:nvSpPr>
        <p:spPr>
          <a:xfrm>
            <a:off x="541072" y="3133645"/>
            <a:ext cx="7283301" cy="372140"/>
          </a:xfrm>
          <a:prstGeom prst="rect">
            <a:avLst/>
          </a:prstGeom>
          <a:noFill/>
        </p:spPr>
        <p:txBody>
          <a:bodyPr wrap="square" lIns="0" tIns="0" rIns="0" bIns="0" rtlCol="0">
            <a:noAutofit/>
          </a:bodyPr>
          <a:lstStyle/>
          <a:p>
            <a:r>
              <a:rPr lang="en-US" dirty="0">
                <a:solidFill>
                  <a:srgbClr val="55565A"/>
                </a:solidFill>
                <a:cs typeface="Arial" pitchFamily="34" charset="0"/>
              </a:rPr>
              <a:t>Methods to submit a claim to Optum:</a:t>
            </a:r>
          </a:p>
        </p:txBody>
      </p:sp>
      <p:sp>
        <p:nvSpPr>
          <p:cNvPr id="10" name="TextBox 9"/>
          <p:cNvSpPr txBox="1"/>
          <p:nvPr/>
        </p:nvSpPr>
        <p:spPr>
          <a:xfrm>
            <a:off x="1944710" y="1975830"/>
            <a:ext cx="5087155" cy="530248"/>
          </a:xfrm>
          <a:prstGeom prst="rect">
            <a:avLst/>
          </a:prstGeom>
          <a:solidFill>
            <a:srgbClr val="D45D00">
              <a:alpha val="89804"/>
            </a:srgbClr>
          </a:solidFill>
          <a:ln>
            <a:solidFill>
              <a:schemeClr val="accent1"/>
            </a:solidFill>
          </a:ln>
        </p:spPr>
        <p:txBody>
          <a:bodyPr wrap="square" lIns="0" tIns="0" rIns="0" bIns="0" rtlCol="0">
            <a:noAutofit/>
          </a:bodyPr>
          <a:lstStyle/>
          <a:p>
            <a:pPr algn="ctr"/>
            <a:r>
              <a:rPr lang="en-US" sz="1600" dirty="0">
                <a:solidFill>
                  <a:srgbClr val="FFFFFF"/>
                </a:solidFill>
                <a:cs typeface="Arial" pitchFamily="34" charset="0"/>
              </a:rPr>
              <a:t>CMS 1450 / UB04</a:t>
            </a:r>
          </a:p>
          <a:p>
            <a:pPr algn="ctr"/>
            <a:r>
              <a:rPr lang="en-US" sz="1600" dirty="0">
                <a:solidFill>
                  <a:srgbClr val="FFFFFF"/>
                </a:solidFill>
                <a:cs typeface="Arial" pitchFamily="34" charset="0"/>
              </a:rPr>
              <a:t>(Add referral number to field 63A)</a:t>
            </a:r>
          </a:p>
        </p:txBody>
      </p:sp>
      <p:sp>
        <p:nvSpPr>
          <p:cNvPr id="11" name="TextBox 10"/>
          <p:cNvSpPr txBox="1"/>
          <p:nvPr/>
        </p:nvSpPr>
        <p:spPr>
          <a:xfrm>
            <a:off x="1551904" y="1330815"/>
            <a:ext cx="6040192" cy="530248"/>
          </a:xfrm>
          <a:prstGeom prst="rect">
            <a:avLst/>
          </a:prstGeom>
          <a:solidFill>
            <a:srgbClr val="D45D00">
              <a:alpha val="89804"/>
            </a:srgbClr>
          </a:solidFill>
          <a:ln>
            <a:solidFill>
              <a:srgbClr val="E87722">
                <a:alpha val="89804"/>
              </a:srgbClr>
            </a:solidFill>
          </a:ln>
        </p:spPr>
        <p:txBody>
          <a:bodyPr wrap="square" lIns="0" tIns="0" rIns="0" bIns="0" rtlCol="0">
            <a:noAutofit/>
          </a:bodyPr>
          <a:lstStyle/>
          <a:p>
            <a:pPr algn="ctr"/>
            <a:r>
              <a:rPr lang="en-US" sz="1600" dirty="0">
                <a:solidFill>
                  <a:srgbClr val="FFFFFF"/>
                </a:solidFill>
                <a:cs typeface="Arial" pitchFamily="34" charset="0"/>
              </a:rPr>
              <a:t>CMS 1500</a:t>
            </a:r>
          </a:p>
          <a:p>
            <a:pPr algn="ctr"/>
            <a:r>
              <a:rPr lang="en-US" sz="1600" dirty="0">
                <a:solidFill>
                  <a:srgbClr val="FFFFFF"/>
                </a:solidFill>
                <a:cs typeface="Arial" pitchFamily="34" charset="0"/>
              </a:rPr>
              <a:t>(Add referral number to box 23)</a:t>
            </a:r>
          </a:p>
        </p:txBody>
      </p:sp>
      <p:sp>
        <p:nvSpPr>
          <p:cNvPr id="12" name="Rectangle 11"/>
          <p:cNvSpPr/>
          <p:nvPr/>
        </p:nvSpPr>
        <p:spPr>
          <a:xfrm>
            <a:off x="2657839" y="2581833"/>
            <a:ext cx="3828322" cy="558931"/>
          </a:xfrm>
          <a:prstGeom prst="rect">
            <a:avLst/>
          </a:prstGeom>
          <a:solidFill>
            <a:srgbClr val="D45D00">
              <a:alpha val="89804"/>
            </a:srgbClr>
          </a:solidFill>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US" sz="1600" dirty="0">
                <a:solidFill>
                  <a:srgbClr val="FFFFFF"/>
                </a:solidFill>
              </a:rPr>
              <a:t>Dental Providers ADA claim form</a:t>
            </a:r>
          </a:p>
          <a:p>
            <a:pPr algn="ctr"/>
            <a:r>
              <a:rPr lang="en-US" sz="1600" dirty="0">
                <a:solidFill>
                  <a:srgbClr val="FFFFFF"/>
                </a:solidFill>
              </a:rPr>
              <a:t>(Add referral number to field 2)</a:t>
            </a:r>
          </a:p>
        </p:txBody>
      </p:sp>
      <p:sp>
        <p:nvSpPr>
          <p:cNvPr id="13"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4139892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 Services </a:t>
            </a:r>
          </a:p>
        </p:txBody>
      </p:sp>
      <p:sp>
        <p:nvSpPr>
          <p:cNvPr id="6" name="Text Placeholder 8"/>
          <p:cNvSpPr txBox="1">
            <a:spLocks/>
          </p:cNvSpPr>
          <p:nvPr/>
        </p:nvSpPr>
        <p:spPr>
          <a:xfrm>
            <a:off x="383350" y="999533"/>
            <a:ext cx="8486775" cy="492125"/>
          </a:xfrm>
          <a:prstGeom prst="rect">
            <a:avLst/>
          </a:prstGeom>
        </p:spPr>
        <p:txBody>
          <a:bodyPr/>
          <a:lstStyle>
            <a:lvl1pPr marL="171450" indent="-171450" algn="l" defTabSz="914400" rtl="0" eaLnBrk="1" latinLnBrk="0" hangingPunct="1">
              <a:lnSpc>
                <a:spcPct val="95000"/>
              </a:lnSpc>
              <a:spcBef>
                <a:spcPts val="0"/>
              </a:spcBef>
              <a:spcAft>
                <a:spcPts val="600"/>
              </a:spcAft>
              <a:buClr>
                <a:srgbClr val="D45D00"/>
              </a:buClr>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400050" indent="-171450"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2pPr>
            <a:lvl3pPr marL="571500" indent="-114300" algn="l" defTabSz="914400" rtl="0" eaLnBrk="1" latinLnBrk="0" hangingPunct="1">
              <a:lnSpc>
                <a:spcPct val="95000"/>
              </a:lnSpc>
              <a:spcBef>
                <a:spcPts val="0"/>
              </a:spcBef>
              <a:spcAft>
                <a:spcPts val="600"/>
              </a:spcAft>
              <a:buClr>
                <a:schemeClr val="tx1"/>
              </a:buClr>
              <a:buFont typeface="Wingdings" panose="05000000000000000000" pitchFamily="2" charset="2"/>
              <a:buChar char="§"/>
              <a:defRPr sz="2000" kern="1200">
                <a:solidFill>
                  <a:schemeClr val="tx1"/>
                </a:solidFill>
                <a:latin typeface="Arial" pitchFamily="34" charset="0"/>
                <a:ea typeface="+mn-ea"/>
                <a:cs typeface="Arial" pitchFamily="34" charset="0"/>
              </a:defRPr>
            </a:lvl3pPr>
            <a:lvl4pPr marL="857250" indent="-168275"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4pPr>
            <a:lvl5pPr marL="1028700" indent="-114300" algn="l" defTabSz="914400" rtl="0" eaLnBrk="1" latinLnBrk="0" hangingPunct="1">
              <a:lnSpc>
                <a:spcPct val="95000"/>
              </a:lnSpc>
              <a:spcBef>
                <a:spcPts val="0"/>
              </a:spcBef>
              <a:spcAft>
                <a:spcPts val="600"/>
              </a:spcAft>
              <a:buClr>
                <a:schemeClr val="tx1"/>
              </a:buClr>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t>VA CCN Provider Services</a:t>
            </a:r>
          </a:p>
        </p:txBody>
      </p:sp>
      <p:sp>
        <p:nvSpPr>
          <p:cNvPr id="8" name="Content Placeholder 7"/>
          <p:cNvSpPr txBox="1">
            <a:spLocks/>
          </p:cNvSpPr>
          <p:nvPr/>
        </p:nvSpPr>
        <p:spPr>
          <a:xfrm>
            <a:off x="368125" y="1607130"/>
            <a:ext cx="4407045" cy="4076700"/>
          </a:xfrm>
          <a:prstGeom prst="rect">
            <a:avLst/>
          </a:prstGeom>
        </p:spPr>
        <p:txBody>
          <a:bodyPr/>
          <a:lstStyle>
            <a:lvl1pPr marL="171450" indent="-171450" algn="l" defTabSz="914400" rtl="0" eaLnBrk="1" latinLnBrk="0" hangingPunct="1">
              <a:lnSpc>
                <a:spcPct val="95000"/>
              </a:lnSpc>
              <a:spcBef>
                <a:spcPts val="0"/>
              </a:spcBef>
              <a:spcAft>
                <a:spcPts val="600"/>
              </a:spcAft>
              <a:buClr>
                <a:srgbClr val="D45D00"/>
              </a:buClr>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400050" indent="-171450"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2pPr>
            <a:lvl3pPr marL="571500" indent="-114300" algn="l" defTabSz="914400" rtl="0" eaLnBrk="1" latinLnBrk="0" hangingPunct="1">
              <a:lnSpc>
                <a:spcPct val="95000"/>
              </a:lnSpc>
              <a:spcBef>
                <a:spcPts val="0"/>
              </a:spcBef>
              <a:spcAft>
                <a:spcPts val="600"/>
              </a:spcAft>
              <a:buClr>
                <a:schemeClr val="tx1"/>
              </a:buClr>
              <a:buFont typeface="Wingdings" panose="05000000000000000000" pitchFamily="2" charset="2"/>
              <a:buChar char="§"/>
              <a:defRPr sz="2000" kern="1200">
                <a:solidFill>
                  <a:schemeClr val="tx1"/>
                </a:solidFill>
                <a:latin typeface="Arial" pitchFamily="34" charset="0"/>
                <a:ea typeface="+mn-ea"/>
                <a:cs typeface="Arial" pitchFamily="34" charset="0"/>
              </a:defRPr>
            </a:lvl3pPr>
            <a:lvl4pPr marL="857250" indent="-168275" algn="l" defTabSz="914400" rtl="0" eaLnBrk="1" latinLnBrk="0" hangingPunct="1">
              <a:lnSpc>
                <a:spcPct val="95000"/>
              </a:lnSpc>
              <a:spcBef>
                <a:spcPts val="0"/>
              </a:spcBef>
              <a:spcAft>
                <a:spcPts val="600"/>
              </a:spcAft>
              <a:buFont typeface="Arial" pitchFamily="34" charset="0"/>
              <a:buChar char="-"/>
              <a:defRPr sz="2000" kern="1200">
                <a:solidFill>
                  <a:schemeClr val="tx1"/>
                </a:solidFill>
                <a:latin typeface="Arial" pitchFamily="34" charset="0"/>
                <a:ea typeface="+mn-ea"/>
                <a:cs typeface="Arial" pitchFamily="34" charset="0"/>
              </a:defRPr>
            </a:lvl4pPr>
            <a:lvl5pPr marL="1028700" indent="-114300" algn="l" defTabSz="914400" rtl="0" eaLnBrk="1" latinLnBrk="0" hangingPunct="1">
              <a:lnSpc>
                <a:spcPct val="95000"/>
              </a:lnSpc>
              <a:spcBef>
                <a:spcPts val="0"/>
              </a:spcBef>
              <a:spcAft>
                <a:spcPts val="600"/>
              </a:spcAft>
              <a:buClr>
                <a:schemeClr val="tx1"/>
              </a:buClr>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u="sng" dirty="0">
                <a:solidFill>
                  <a:srgbClr val="63666A"/>
                </a:solidFill>
              </a:rPr>
              <a:t>VA CCN Provider Portal provider.vacommunitycare.com </a:t>
            </a:r>
          </a:p>
          <a:p>
            <a:pPr indent="-182880">
              <a:buClr>
                <a:schemeClr val="accent1"/>
              </a:buClr>
              <a:buFont typeface="Arial" panose="020B0604020202020204" pitchFamily="34" charset="0"/>
              <a:buChar char="•"/>
            </a:pPr>
            <a:r>
              <a:rPr lang="en-US" sz="1600" b="1" dirty="0">
                <a:solidFill>
                  <a:srgbClr val="E87722"/>
                </a:solidFill>
              </a:rPr>
              <a:t>View</a:t>
            </a:r>
            <a:r>
              <a:rPr lang="en-US" sz="1600" dirty="0">
                <a:solidFill>
                  <a:srgbClr val="FF0000"/>
                </a:solidFill>
              </a:rPr>
              <a:t> </a:t>
            </a:r>
            <a:r>
              <a:rPr lang="en-US" sz="1600" dirty="0">
                <a:solidFill>
                  <a:srgbClr val="55565A"/>
                </a:solidFill>
              </a:rPr>
              <a:t>referrals</a:t>
            </a:r>
          </a:p>
          <a:p>
            <a:pPr indent="-182880">
              <a:buClr>
                <a:schemeClr val="accent1"/>
              </a:buClr>
              <a:buFont typeface="Arial" panose="020B0604020202020204" pitchFamily="34" charset="0"/>
              <a:buChar char="•"/>
            </a:pPr>
            <a:r>
              <a:rPr lang="en-US" sz="1600" b="1" dirty="0">
                <a:solidFill>
                  <a:srgbClr val="E87722"/>
                </a:solidFill>
              </a:rPr>
              <a:t>Submit</a:t>
            </a:r>
            <a:r>
              <a:rPr lang="en-US" sz="1600" b="1" dirty="0">
                <a:solidFill>
                  <a:srgbClr val="FF0000"/>
                </a:solidFill>
              </a:rPr>
              <a:t> </a:t>
            </a:r>
            <a:r>
              <a:rPr lang="en-US" sz="1600" dirty="0">
                <a:solidFill>
                  <a:srgbClr val="55565A"/>
                </a:solidFill>
              </a:rPr>
              <a:t>claims</a:t>
            </a:r>
          </a:p>
          <a:p>
            <a:pPr indent="-182880">
              <a:buClr>
                <a:schemeClr val="accent1"/>
              </a:buClr>
              <a:buFont typeface="Arial" panose="020B0604020202020204" pitchFamily="34" charset="0"/>
              <a:buChar char="•"/>
            </a:pPr>
            <a:r>
              <a:rPr lang="en-US" sz="1600" b="1" dirty="0">
                <a:solidFill>
                  <a:srgbClr val="E87722"/>
                </a:solidFill>
              </a:rPr>
              <a:t>Link </a:t>
            </a:r>
            <a:r>
              <a:rPr lang="en-US" sz="1600" dirty="0">
                <a:solidFill>
                  <a:srgbClr val="55565A"/>
                </a:solidFill>
              </a:rPr>
              <a:t>to VA CCN provider directory</a:t>
            </a:r>
          </a:p>
          <a:p>
            <a:pPr indent="-182880">
              <a:buClr>
                <a:schemeClr val="accent1"/>
              </a:buClr>
              <a:buFont typeface="Arial" panose="020B0604020202020204" pitchFamily="34" charset="0"/>
              <a:buChar char="•"/>
            </a:pPr>
            <a:r>
              <a:rPr lang="en-US" sz="1600" b="1" dirty="0">
                <a:solidFill>
                  <a:schemeClr val="accent1"/>
                </a:solidFill>
              </a:rPr>
              <a:t>Access</a:t>
            </a:r>
            <a:r>
              <a:rPr lang="en-US" sz="1600" dirty="0">
                <a:solidFill>
                  <a:schemeClr val="accent1"/>
                </a:solidFill>
              </a:rPr>
              <a:t> </a:t>
            </a:r>
            <a:r>
              <a:rPr lang="en-US" sz="1600" dirty="0"/>
              <a:t>claim information</a:t>
            </a:r>
            <a:r>
              <a:rPr lang="en-US" sz="1600" dirty="0">
                <a:solidFill>
                  <a:srgbClr val="FF0000"/>
                </a:solidFill>
              </a:rPr>
              <a:t> </a:t>
            </a:r>
            <a:endParaRPr lang="en-US" sz="1600" dirty="0">
              <a:solidFill>
                <a:srgbClr val="55565A"/>
              </a:solidFill>
            </a:endParaRPr>
          </a:p>
          <a:p>
            <a:pPr indent="-182880">
              <a:buClr>
                <a:schemeClr val="accent1"/>
              </a:buClr>
              <a:buFont typeface="Arial" panose="020B0604020202020204" pitchFamily="34" charset="0"/>
              <a:buChar char="•"/>
            </a:pPr>
            <a:r>
              <a:rPr lang="en-US" sz="1600" b="1" dirty="0">
                <a:solidFill>
                  <a:schemeClr val="accent1"/>
                </a:solidFill>
              </a:rPr>
              <a:t>Verify</a:t>
            </a:r>
            <a:r>
              <a:rPr lang="en-US" sz="1600" dirty="0">
                <a:solidFill>
                  <a:schemeClr val="accent1"/>
                </a:solidFill>
              </a:rPr>
              <a:t> </a:t>
            </a:r>
            <a:r>
              <a:rPr lang="en-US" sz="1600" dirty="0"/>
              <a:t>Veteran eligibility</a:t>
            </a:r>
          </a:p>
          <a:p>
            <a:pPr indent="-182880">
              <a:buClr>
                <a:schemeClr val="accent1"/>
              </a:buClr>
              <a:buFont typeface="Arial" panose="020B0604020202020204" pitchFamily="34" charset="0"/>
              <a:buChar char="•"/>
            </a:pPr>
            <a:r>
              <a:rPr lang="en-US" sz="1600" b="1" dirty="0">
                <a:solidFill>
                  <a:schemeClr val="accent1"/>
                </a:solidFill>
              </a:rPr>
              <a:t>Monitor</a:t>
            </a:r>
            <a:r>
              <a:rPr lang="en-US" sz="1600" dirty="0">
                <a:solidFill>
                  <a:schemeClr val="accent1"/>
                </a:solidFill>
              </a:rPr>
              <a:t> </a:t>
            </a:r>
            <a:r>
              <a:rPr lang="en-US" sz="1600" dirty="0"/>
              <a:t>real-time pharmacy </a:t>
            </a:r>
            <a:br>
              <a:rPr lang="en-US" sz="1600" dirty="0"/>
            </a:br>
            <a:r>
              <a:rPr lang="en-US" sz="1600" dirty="0"/>
              <a:t>dispensing information</a:t>
            </a:r>
          </a:p>
          <a:p>
            <a:pPr indent="-182880">
              <a:buClr>
                <a:schemeClr val="accent1"/>
              </a:buClr>
              <a:buFont typeface="Arial" panose="020B0604020202020204" pitchFamily="34" charset="0"/>
              <a:buChar char="•"/>
            </a:pPr>
            <a:r>
              <a:rPr lang="en-US" sz="1600" b="1" dirty="0">
                <a:solidFill>
                  <a:schemeClr val="accent1"/>
                </a:solidFill>
              </a:rPr>
              <a:t>Chat</a:t>
            </a:r>
            <a:r>
              <a:rPr lang="en-US" sz="1600" dirty="0"/>
              <a:t> with provider services</a:t>
            </a:r>
          </a:p>
        </p:txBody>
      </p:sp>
      <p:sp>
        <p:nvSpPr>
          <p:cNvPr id="9" name="Content Placeholder 7"/>
          <p:cNvSpPr txBox="1">
            <a:spLocks/>
          </p:cNvSpPr>
          <p:nvPr/>
        </p:nvSpPr>
        <p:spPr bwMode="gray">
          <a:xfrm>
            <a:off x="4784150" y="1653475"/>
            <a:ext cx="3679826" cy="4051300"/>
          </a:xfrm>
          <a:prstGeom prst="rect">
            <a:avLst/>
          </a:prstGeom>
        </p:spPr>
        <p:txBody>
          <a:bodyPr vert="horz" lIns="0" tIns="0" rIns="0" bIns="0" rtlCol="0">
            <a:noAutofit/>
          </a:bodyPr>
          <a:lstStyle>
            <a:lvl1pPr marL="0" indent="0" algn="l" defTabSz="685800" rtl="0" eaLnBrk="1" latinLnBrk="0" hangingPunct="1">
              <a:lnSpc>
                <a:spcPct val="95000"/>
              </a:lnSpc>
              <a:spcBef>
                <a:spcPts val="1800"/>
              </a:spcBef>
              <a:spcAft>
                <a:spcPts val="450"/>
              </a:spcAft>
              <a:buFont typeface="Arial" panose="020B0604020202020204" pitchFamily="34" charset="0"/>
              <a:buChar char="​"/>
              <a:defRPr sz="2400" kern="1200">
                <a:solidFill>
                  <a:schemeClr val="accent1"/>
                </a:solidFill>
                <a:latin typeface="+mn-lt"/>
                <a:ea typeface="+mn-ea"/>
                <a:cs typeface="+mn-cs"/>
              </a:defRPr>
            </a:lvl1pPr>
            <a:lvl2pPr marL="0" indent="0" algn="l" defTabSz="685800" rtl="0" eaLnBrk="1" latinLnBrk="0" hangingPunct="1">
              <a:lnSpc>
                <a:spcPct val="95000"/>
              </a:lnSpc>
              <a:spcBef>
                <a:spcPts val="0"/>
              </a:spcBef>
              <a:spcAft>
                <a:spcPts val="450"/>
              </a:spcAft>
              <a:buFont typeface="Arial" panose="020B0604020202020204" pitchFamily="34" charset="0"/>
              <a:buChar char="​"/>
              <a:defRPr sz="2200" kern="1200">
                <a:solidFill>
                  <a:schemeClr val="tx1"/>
                </a:solidFill>
                <a:latin typeface="+mn-lt"/>
                <a:ea typeface="+mn-ea"/>
                <a:cs typeface="+mn-cs"/>
              </a:defRPr>
            </a:lvl2pPr>
            <a:lvl3pPr marL="228600" indent="-228600" algn="l" defTabSz="685800" rtl="0" eaLnBrk="1" latinLnBrk="0" hangingPunct="1">
              <a:lnSpc>
                <a:spcPct val="95000"/>
              </a:lnSpc>
              <a:spcBef>
                <a:spcPts val="0"/>
              </a:spcBef>
              <a:spcAft>
                <a:spcPts val="450"/>
              </a:spcAft>
              <a:buClr>
                <a:schemeClr val="accent1"/>
              </a:buClr>
              <a:buFont typeface="Arial" panose="020B0604020202020204" pitchFamily="34" charset="0"/>
              <a:buChar char="•"/>
              <a:defRPr sz="2200" kern="1200">
                <a:solidFill>
                  <a:schemeClr val="tx1"/>
                </a:solidFill>
                <a:latin typeface="+mn-lt"/>
                <a:ea typeface="+mn-ea"/>
                <a:cs typeface="+mn-cs"/>
              </a:defRPr>
            </a:lvl3pPr>
            <a:lvl4pPr marL="228600" indent="0" algn="l" defTabSz="685800" rtl="0" eaLnBrk="1" latinLnBrk="0" hangingPunct="1">
              <a:lnSpc>
                <a:spcPct val="95000"/>
              </a:lnSpc>
              <a:spcBef>
                <a:spcPts val="0"/>
              </a:spcBef>
              <a:spcAft>
                <a:spcPts val="450"/>
              </a:spcAft>
              <a:buFont typeface="Arial" panose="020B0604020202020204" pitchFamily="34" charset="0"/>
              <a:buChar char="​"/>
              <a:defRPr sz="2200" kern="1200">
                <a:solidFill>
                  <a:schemeClr val="tx1"/>
                </a:solidFill>
                <a:latin typeface="+mn-lt"/>
                <a:ea typeface="+mn-ea"/>
                <a:cs typeface="+mn-cs"/>
              </a:defRPr>
            </a:lvl4pPr>
            <a:lvl5pPr marL="400050" indent="-171450" algn="l" defTabSz="685800" rtl="0" eaLnBrk="1" latinLnBrk="0" hangingPunct="1">
              <a:lnSpc>
                <a:spcPct val="95000"/>
              </a:lnSpc>
              <a:spcBef>
                <a:spcPts val="0"/>
              </a:spcBef>
              <a:spcAft>
                <a:spcPts val="450"/>
              </a:spcAft>
              <a:buFont typeface="Arial" panose="020B0604020202020204" pitchFamily="34" charset="0"/>
              <a:buChar char="−"/>
              <a:defRPr sz="2000" kern="1200">
                <a:solidFill>
                  <a:schemeClr val="tx1"/>
                </a:solidFill>
                <a:latin typeface="+mn-lt"/>
                <a:ea typeface="+mn-ea"/>
                <a:cs typeface="+mn-cs"/>
              </a:defRPr>
            </a:lvl5pPr>
            <a:lvl6pPr marL="628650" indent="-171450" algn="l" defTabSz="685800" rtl="0" eaLnBrk="1" latinLnBrk="0" hangingPunct="1">
              <a:lnSpc>
                <a:spcPct val="95000"/>
              </a:lnSpc>
              <a:spcBef>
                <a:spcPts val="0"/>
              </a:spcBef>
              <a:spcAft>
                <a:spcPts val="450"/>
              </a:spcAft>
              <a:buFont typeface="Arial" panose="020B0604020202020204" pitchFamily="34" charset="0"/>
              <a:buChar char="•"/>
              <a:defRPr sz="1800" kern="1200">
                <a:solidFill>
                  <a:schemeClr val="tx1"/>
                </a:solidFill>
                <a:latin typeface="+mn-lt"/>
                <a:ea typeface="+mn-ea"/>
                <a:cs typeface="+mn-cs"/>
              </a:defRPr>
            </a:lvl6pPr>
            <a:lvl7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7pPr>
            <a:lvl8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8pPr>
            <a:lvl9pPr marL="857250" indent="-171450" algn="l" defTabSz="685800" rtl="0" eaLnBrk="1" latinLnBrk="0" hangingPunct="1">
              <a:lnSpc>
                <a:spcPct val="95000"/>
              </a:lnSpc>
              <a:spcBef>
                <a:spcPts val="0"/>
              </a:spcBef>
              <a:spcAft>
                <a:spcPts val="450"/>
              </a:spcAft>
              <a:buFont typeface="Arial" panose="020B0604020202020204" pitchFamily="34" charset="0"/>
              <a:buChar char="−"/>
              <a:defRPr sz="1600" kern="1200">
                <a:solidFill>
                  <a:schemeClr val="tx1"/>
                </a:solidFill>
                <a:latin typeface="+mn-lt"/>
                <a:ea typeface="+mn-ea"/>
                <a:cs typeface="+mn-cs"/>
              </a:defRPr>
            </a:lvl9pPr>
          </a:lstStyle>
          <a:p>
            <a:pPr>
              <a:spcBef>
                <a:spcPts val="0"/>
              </a:spcBef>
            </a:pPr>
            <a:r>
              <a:rPr lang="en-US" sz="1800" b="1" u="sng" dirty="0">
                <a:solidFill>
                  <a:srgbClr val="63666A"/>
                </a:solidFill>
              </a:rPr>
              <a:t>CCN Provider Services</a:t>
            </a:r>
          </a:p>
          <a:p>
            <a:pPr>
              <a:spcBef>
                <a:spcPts val="0"/>
              </a:spcBef>
            </a:pPr>
            <a:r>
              <a:rPr lang="en-US" sz="1800" b="1" u="sng" dirty="0">
                <a:solidFill>
                  <a:srgbClr val="63666A"/>
                </a:solidFill>
              </a:rPr>
              <a:t>Region 1: </a:t>
            </a:r>
            <a:r>
              <a:rPr lang="en-US" sz="1800" u="sng" dirty="0">
                <a:solidFill>
                  <a:srgbClr val="63666A"/>
                </a:solidFill>
              </a:rPr>
              <a:t>888-901-7407</a:t>
            </a:r>
          </a:p>
          <a:p>
            <a:pPr>
              <a:spcBef>
                <a:spcPts val="0"/>
              </a:spcBef>
            </a:pPr>
            <a:r>
              <a:rPr lang="en-US" sz="1800" b="1" u="sng" dirty="0">
                <a:solidFill>
                  <a:srgbClr val="63666A"/>
                </a:solidFill>
              </a:rPr>
              <a:t>Region 2: </a:t>
            </a:r>
            <a:r>
              <a:rPr lang="en-US" sz="1800" u="sng" dirty="0">
                <a:solidFill>
                  <a:srgbClr val="63666A"/>
                </a:solidFill>
              </a:rPr>
              <a:t>844-839-6108</a:t>
            </a:r>
          </a:p>
          <a:p>
            <a:pPr>
              <a:spcBef>
                <a:spcPts val="0"/>
              </a:spcBef>
            </a:pPr>
            <a:r>
              <a:rPr lang="en-US" sz="1800" b="1" u="sng" dirty="0">
                <a:solidFill>
                  <a:srgbClr val="63666A"/>
                </a:solidFill>
              </a:rPr>
              <a:t>Region 3: </a:t>
            </a:r>
            <a:r>
              <a:rPr lang="en-US" sz="1800" u="sng" dirty="0">
                <a:solidFill>
                  <a:srgbClr val="63666A"/>
                </a:solidFill>
              </a:rPr>
              <a:t>888-901-6613</a:t>
            </a:r>
          </a:p>
          <a:p>
            <a:pPr lvl="2"/>
            <a:r>
              <a:rPr lang="en-US" sz="1600" b="1" dirty="0">
                <a:solidFill>
                  <a:srgbClr val="E87722"/>
                </a:solidFill>
              </a:rPr>
              <a:t>Benefit</a:t>
            </a:r>
            <a:r>
              <a:rPr lang="en-US" sz="1600" dirty="0">
                <a:solidFill>
                  <a:srgbClr val="FF0000"/>
                </a:solidFill>
              </a:rPr>
              <a:t> </a:t>
            </a:r>
            <a:r>
              <a:rPr lang="en-US" sz="1600" dirty="0">
                <a:solidFill>
                  <a:srgbClr val="55565A"/>
                </a:solidFill>
              </a:rPr>
              <a:t>issue resolution</a:t>
            </a:r>
          </a:p>
          <a:p>
            <a:pPr lvl="2"/>
            <a:r>
              <a:rPr lang="en-US" sz="1600" b="1" dirty="0">
                <a:solidFill>
                  <a:srgbClr val="E87722"/>
                </a:solidFill>
              </a:rPr>
              <a:t>Claim</a:t>
            </a:r>
            <a:r>
              <a:rPr lang="en-US" sz="1600" b="1" dirty="0">
                <a:solidFill>
                  <a:srgbClr val="FF0000"/>
                </a:solidFill>
              </a:rPr>
              <a:t> </a:t>
            </a:r>
            <a:r>
              <a:rPr lang="en-US" sz="1600" dirty="0">
                <a:solidFill>
                  <a:srgbClr val="55565A"/>
                </a:solidFill>
              </a:rPr>
              <a:t>status and issue resolution</a:t>
            </a:r>
          </a:p>
          <a:p>
            <a:pPr lvl="2"/>
            <a:r>
              <a:rPr lang="en-US" sz="1600" b="1" dirty="0">
                <a:solidFill>
                  <a:srgbClr val="E87722"/>
                </a:solidFill>
              </a:rPr>
              <a:t>Pharmacy </a:t>
            </a:r>
            <a:r>
              <a:rPr lang="en-US" sz="1600" dirty="0">
                <a:solidFill>
                  <a:srgbClr val="55565A"/>
                </a:solidFill>
              </a:rPr>
              <a:t>issue resolution</a:t>
            </a:r>
          </a:p>
          <a:p>
            <a:pPr lvl="2"/>
            <a:r>
              <a:rPr lang="en-US" sz="1600" b="1" dirty="0">
                <a:solidFill>
                  <a:schemeClr val="accent1"/>
                </a:solidFill>
              </a:rPr>
              <a:t>Provider</a:t>
            </a:r>
            <a:r>
              <a:rPr lang="en-US" sz="1600" dirty="0">
                <a:solidFill>
                  <a:schemeClr val="accent1"/>
                </a:solidFill>
              </a:rPr>
              <a:t> </a:t>
            </a:r>
            <a:r>
              <a:rPr lang="en-US" sz="1600" dirty="0"/>
              <a:t>enrollment</a:t>
            </a:r>
            <a:r>
              <a:rPr lang="en-US" sz="1600" dirty="0">
                <a:solidFill>
                  <a:srgbClr val="FF0000"/>
                </a:solidFill>
              </a:rPr>
              <a:t> </a:t>
            </a:r>
            <a:endParaRPr lang="en-US" sz="1600" dirty="0">
              <a:solidFill>
                <a:srgbClr val="55565A"/>
              </a:solidFill>
            </a:endParaRPr>
          </a:p>
          <a:p>
            <a:pPr lvl="2"/>
            <a:r>
              <a:rPr lang="en-US" sz="1600" b="1" dirty="0">
                <a:solidFill>
                  <a:schemeClr val="accent1"/>
                </a:solidFill>
              </a:rPr>
              <a:t>Referral</a:t>
            </a:r>
            <a:r>
              <a:rPr lang="en-US" sz="1600" dirty="0">
                <a:solidFill>
                  <a:schemeClr val="accent1"/>
                </a:solidFill>
              </a:rPr>
              <a:t> </a:t>
            </a:r>
            <a:r>
              <a:rPr lang="en-US" sz="1600" dirty="0"/>
              <a:t>status</a:t>
            </a:r>
          </a:p>
          <a:p>
            <a:pPr lvl="2"/>
            <a:r>
              <a:rPr lang="en-US" sz="1600" b="1" dirty="0">
                <a:solidFill>
                  <a:schemeClr val="accent1"/>
                </a:solidFill>
              </a:rPr>
              <a:t>Veteran </a:t>
            </a:r>
            <a:r>
              <a:rPr lang="en-US" sz="1600" dirty="0"/>
              <a:t>eligibility</a:t>
            </a:r>
          </a:p>
        </p:txBody>
      </p:sp>
      <p:sp>
        <p:nvSpPr>
          <p:cNvPr id="10" name="Footer Placeholder 4"/>
          <p:cNvSpPr txBox="1">
            <a:spLocks/>
          </p:cNvSpPr>
          <p:nvPr/>
        </p:nvSpPr>
        <p:spPr bwMode="gray">
          <a:xfrm>
            <a:off x="1784844" y="6639754"/>
            <a:ext cx="6701318" cy="107722"/>
          </a:xfrm>
          <a:prstGeom prst="rect">
            <a:avLst/>
          </a:prstGeom>
        </p:spPr>
        <p:txBody>
          <a:bodyPr vert="horz" wrap="square"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53565A">
                    <a:tint val="75000"/>
                  </a:srgbClr>
                </a:solidFill>
              </a:rPr>
              <a:t>Users are responsible for ensuring they work from the latest approved version This document was last modified: 02/28/2020</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3646579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b="1" dirty="0"/>
              <a:t>Self-Service Functionality </a:t>
            </a:r>
          </a:p>
        </p:txBody>
      </p:sp>
    </p:spTree>
    <p:extLst>
      <p:ext uri="{BB962C8B-B14F-4D97-AF65-F5344CB8AC3E}">
        <p14:creationId xmlns:p14="http://schemas.microsoft.com/office/powerpoint/2010/main" val="374714062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76200"/>
            <a:ext cx="8077200"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6820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52401"/>
            <a:ext cx="8229600" cy="595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65781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686800"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0186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04801"/>
            <a:ext cx="8534399"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134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382000" cy="617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9129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US"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04799"/>
            <a:ext cx="8153400" cy="5714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Left Arrow 2"/>
          <p:cNvSpPr/>
          <p:nvPr/>
        </p:nvSpPr>
        <p:spPr>
          <a:xfrm rot="19711427">
            <a:off x="1629583" y="3172855"/>
            <a:ext cx="2897772" cy="338646"/>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410587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320413" y="1215851"/>
            <a:ext cx="2530899" cy="264271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262" y="93862"/>
            <a:ext cx="8574663" cy="5965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6240026" y="1215851"/>
            <a:ext cx="2530899" cy="2522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p>
        </p:txBody>
      </p:sp>
    </p:spTree>
    <p:custDataLst>
      <p:tags r:id="rId1"/>
    </p:custDataLst>
    <p:extLst>
      <p:ext uri="{BB962C8B-B14F-4D97-AF65-F5344CB8AC3E}">
        <p14:creationId xmlns:p14="http://schemas.microsoft.com/office/powerpoint/2010/main" val="2276178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123" y="180385"/>
            <a:ext cx="8748661" cy="5837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522906" y="2658183"/>
            <a:ext cx="4908331" cy="269975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p>
        </p:txBody>
      </p:sp>
    </p:spTree>
    <p:custDataLst>
      <p:tags r:id="rId1"/>
    </p:custDataLst>
    <p:extLst>
      <p:ext uri="{BB962C8B-B14F-4D97-AF65-F5344CB8AC3E}">
        <p14:creationId xmlns:p14="http://schemas.microsoft.com/office/powerpoint/2010/main" val="3040298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1" y="271113"/>
            <a:ext cx="8001000" cy="5672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504613" y="2103786"/>
            <a:ext cx="1587062" cy="127773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p>
        </p:txBody>
      </p:sp>
    </p:spTree>
    <p:custDataLst>
      <p:tags r:id="rId1"/>
    </p:custDataLst>
    <p:extLst>
      <p:ext uri="{BB962C8B-B14F-4D97-AF65-F5344CB8AC3E}">
        <p14:creationId xmlns:p14="http://schemas.microsoft.com/office/powerpoint/2010/main" val="28217434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198" y="305675"/>
            <a:ext cx="7829550"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Placeholder 2"/>
          <p:cNvSpPr>
            <a:spLocks noGrp="1"/>
          </p:cNvSpPr>
          <p:nvPr>
            <p:ph type="body" sz="quarter" idx="13"/>
          </p:nvPr>
        </p:nvSpPr>
        <p:spPr/>
        <p:txBody>
          <a:bodyPr/>
          <a:lstStyle/>
          <a:p>
            <a:endParaRPr lang="en-US"/>
          </a:p>
        </p:txBody>
      </p:sp>
      <p:sp>
        <p:nvSpPr>
          <p:cNvPr id="6" name="Rectangle 5"/>
          <p:cNvSpPr/>
          <p:nvPr/>
        </p:nvSpPr>
        <p:spPr>
          <a:xfrm>
            <a:off x="562407" y="1360948"/>
            <a:ext cx="1587062" cy="35735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p>
        </p:txBody>
      </p:sp>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7440" y="2207798"/>
            <a:ext cx="3238500"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170768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endParaRPr lang="en-US"/>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248" y="378104"/>
            <a:ext cx="7791450" cy="531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173557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061" y="219503"/>
            <a:ext cx="7658100" cy="569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594079" y="2977482"/>
            <a:ext cx="1345324" cy="30797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p>
        </p:txBody>
      </p:sp>
      <p:sp>
        <p:nvSpPr>
          <p:cNvPr id="8" name="Footer Placeholder 4"/>
          <p:cNvSpPr txBox="1">
            <a:spLocks/>
          </p:cNvSpPr>
          <p:nvPr/>
        </p:nvSpPr>
        <p:spPr bwMode="gray">
          <a:xfrm>
            <a:off x="3129472" y="6834276"/>
            <a:ext cx="5510212" cy="107722"/>
          </a:xfrm>
          <a:prstGeom prst="rect">
            <a:avLst/>
          </a:prstGeom>
        </p:spPr>
        <p:txBody>
          <a:bodyPr vert="horz"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solidFill>
                  <a:srgbClr val="53565A">
                    <a:tint val="75000"/>
                  </a:srgbClr>
                </a:solidFill>
              </a:rPr>
              <a:t>Users are responsible for ensuring they work from the latest approved version. This document was last modified: 08/14/2019</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12214701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endParaRPr lang="en-US"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212" y="256709"/>
            <a:ext cx="7620000" cy="523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460207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US"/>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429" y="314329"/>
            <a:ext cx="8111194" cy="528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70351" y="1933903"/>
            <a:ext cx="2015194" cy="27747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p>
        </p:txBody>
      </p:sp>
      <p:sp>
        <p:nvSpPr>
          <p:cNvPr id="7" name="Footer Placeholder 4"/>
          <p:cNvSpPr txBox="1">
            <a:spLocks/>
          </p:cNvSpPr>
          <p:nvPr/>
        </p:nvSpPr>
        <p:spPr bwMode="gray">
          <a:xfrm>
            <a:off x="2977072" y="6681876"/>
            <a:ext cx="5510212" cy="107722"/>
          </a:xfrm>
          <a:prstGeom prst="rect">
            <a:avLst/>
          </a:prstGeom>
        </p:spPr>
        <p:txBody>
          <a:bodyPr vert="horz"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solidFill>
                  <a:srgbClr val="53565A">
                    <a:tint val="75000"/>
                  </a:srgbClr>
                </a:solidFill>
              </a:rPr>
              <a:t>Users are responsible for ensuring they work from the latest approved version This document was last modified: 08/27/2019</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2176157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endParaRPr lang="en-US"/>
          </a:p>
        </p:txBody>
      </p:sp>
      <p:sp>
        <p:nvSpPr>
          <p:cNvPr id="5" name="TextBox 4"/>
          <p:cNvSpPr txBox="1"/>
          <p:nvPr/>
        </p:nvSpPr>
        <p:spPr>
          <a:xfrm>
            <a:off x="8514893" y="6547105"/>
            <a:ext cx="512064" cy="215444"/>
          </a:xfrm>
          <a:prstGeom prst="rect">
            <a:avLst/>
          </a:prstGeom>
          <a:noFill/>
        </p:spPr>
        <p:txBody>
          <a:bodyPr wrap="square" rtlCol="0">
            <a:spAutoFit/>
          </a:bodyPr>
          <a:lstStyle/>
          <a:p>
            <a:r>
              <a:rPr lang="en-US" sz="800" dirty="0">
                <a:solidFill>
                  <a:srgbClr val="55565A"/>
                </a:solidFill>
              </a:rPr>
              <a:t>37</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868" y="260266"/>
            <a:ext cx="7829550" cy="584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ooter Placeholder 4"/>
          <p:cNvSpPr txBox="1">
            <a:spLocks/>
          </p:cNvSpPr>
          <p:nvPr/>
        </p:nvSpPr>
        <p:spPr bwMode="gray">
          <a:xfrm>
            <a:off x="2977072" y="6681876"/>
            <a:ext cx="5510212" cy="107722"/>
          </a:xfrm>
          <a:prstGeom prst="rect">
            <a:avLst/>
          </a:prstGeom>
        </p:spPr>
        <p:txBody>
          <a:bodyPr vert="horz" lIns="0" tIns="0" rIns="0" bIns="0" rtlCol="0" anchor="ctr">
            <a:spAutoFit/>
          </a:bodyPr>
          <a:lstStyle>
            <a:defPPr>
              <a:defRPr lang="en-US"/>
            </a:defPPr>
            <a:lvl1pPr marL="0" algn="ctr" defTabSz="914400" rtl="0" eaLnBrk="1" latinLnBrk="0" hangingPunct="1">
              <a:defRPr sz="7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solidFill>
                  <a:srgbClr val="53565A">
                    <a:tint val="75000"/>
                  </a:srgbClr>
                </a:solidFill>
              </a:rPr>
              <a:t>Users are responsible for ensuring they work from the latest approved version This document was last modified: 08/27/2019</a:t>
            </a:r>
            <a:endParaRPr lang="en-US" sz="600" b="1" dirty="0">
              <a:solidFill>
                <a:srgbClr val="888B8D"/>
              </a:solidFill>
              <a:cs typeface="Calibri" panose="020F0502020204030204" pitchFamily="34" charset="0"/>
            </a:endParaRPr>
          </a:p>
        </p:txBody>
      </p:sp>
    </p:spTree>
    <p:custDataLst>
      <p:tags r:id="rId1"/>
    </p:custDataLst>
    <p:extLst>
      <p:ext uri="{BB962C8B-B14F-4D97-AF65-F5344CB8AC3E}">
        <p14:creationId xmlns:p14="http://schemas.microsoft.com/office/powerpoint/2010/main" val="29204824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endParaRPr lang="en-US"/>
          </a:p>
        </p:txBody>
      </p:sp>
      <p:sp>
        <p:nvSpPr>
          <p:cNvPr id="5" name="object 3"/>
          <p:cNvSpPr/>
          <p:nvPr/>
        </p:nvSpPr>
        <p:spPr>
          <a:xfrm>
            <a:off x="6258434" y="6455852"/>
            <a:ext cx="2228850" cy="153888"/>
          </a:xfrm>
          <a:custGeom>
            <a:avLst/>
            <a:gdLst/>
            <a:ahLst/>
            <a:cxnLst/>
            <a:rect l="l" t="t" r="r" b="b"/>
            <a:pathLst>
              <a:path w="5067300" h="327025">
                <a:moveTo>
                  <a:pt x="0" y="326567"/>
                </a:moveTo>
                <a:lnTo>
                  <a:pt x="5067300" y="326567"/>
                </a:lnTo>
                <a:lnTo>
                  <a:pt x="5067300" y="0"/>
                </a:lnTo>
                <a:lnTo>
                  <a:pt x="0" y="0"/>
                </a:lnTo>
                <a:lnTo>
                  <a:pt x="0" y="326567"/>
                </a:lnTo>
                <a:close/>
              </a:path>
            </a:pathLst>
          </a:custGeom>
          <a:solidFill>
            <a:srgbClr val="B3B2B1"/>
          </a:solidFill>
        </p:spPr>
        <p:txBody>
          <a:bodyPr wrap="square" lIns="0" tIns="0" rIns="182880" bIns="0" rtlCol="0" anchor="ctr">
            <a:spAutoFit/>
          </a:bodyPr>
          <a:lstStyle/>
          <a:p>
            <a:pPr algn="r"/>
            <a:r>
              <a:rPr lang="en-US" sz="1000" b="1" dirty="0">
                <a:solidFill>
                  <a:prstClr val="white"/>
                </a:solidFill>
              </a:rPr>
              <a:t>VA Community Care Network</a:t>
            </a:r>
            <a:endParaRPr sz="1000" b="1" dirty="0">
              <a:solidFill>
                <a:prstClr val="white"/>
              </a:solidFill>
            </a:endParaRPr>
          </a:p>
        </p:txBody>
      </p:sp>
      <p:sp>
        <p:nvSpPr>
          <p:cNvPr id="6" name="TextBox 5"/>
          <p:cNvSpPr txBox="1"/>
          <p:nvPr/>
        </p:nvSpPr>
        <p:spPr>
          <a:xfrm>
            <a:off x="8514893" y="6547105"/>
            <a:ext cx="512064" cy="215444"/>
          </a:xfrm>
          <a:prstGeom prst="rect">
            <a:avLst/>
          </a:prstGeom>
          <a:noFill/>
        </p:spPr>
        <p:txBody>
          <a:bodyPr wrap="square" rtlCol="0">
            <a:spAutoFit/>
          </a:bodyPr>
          <a:lstStyle/>
          <a:p>
            <a:r>
              <a:rPr lang="en-US" sz="800" dirty="0">
                <a:solidFill>
                  <a:srgbClr val="55565A"/>
                </a:solidFill>
              </a:rPr>
              <a:t>38</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205" y="315200"/>
            <a:ext cx="7686675" cy="569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360402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4F5FA0-1969-45E7-9A23-3174600F7449}"/>
              </a:ext>
            </a:extLst>
          </p:cNvPr>
          <p:cNvSpPr>
            <a:spLocks noGrp="1"/>
          </p:cNvSpPr>
          <p:nvPr>
            <p:ph type="title"/>
          </p:nvPr>
        </p:nvSpPr>
        <p:spPr>
          <a:xfrm>
            <a:off x="419882" y="1946393"/>
            <a:ext cx="5383666" cy="714708"/>
          </a:xfrm>
        </p:spPr>
        <p:txBody>
          <a:bodyPr/>
          <a:lstStyle/>
          <a:p>
            <a:r>
              <a:rPr lang="en-US" dirty="0"/>
              <a:t>Thank you.</a:t>
            </a:r>
          </a:p>
        </p:txBody>
      </p:sp>
      <p:sp>
        <p:nvSpPr>
          <p:cNvPr id="3" name="TextBox 2">
            <a:extLst>
              <a:ext uri="{FF2B5EF4-FFF2-40B4-BE49-F238E27FC236}">
                <a16:creationId xmlns:a16="http://schemas.microsoft.com/office/drawing/2014/main" xmlns="" id="{4B20B17E-A0FB-1247-9378-7AC6D0504EE4}"/>
              </a:ext>
            </a:extLst>
          </p:cNvPr>
          <p:cNvSpPr txBox="1"/>
          <p:nvPr/>
        </p:nvSpPr>
        <p:spPr>
          <a:xfrm>
            <a:off x="3048000" y="6589058"/>
            <a:ext cx="2755549" cy="143436"/>
          </a:xfrm>
          <a:prstGeom prst="rect">
            <a:avLst/>
          </a:prstGeom>
          <a:noFill/>
        </p:spPr>
        <p:txBody>
          <a:bodyPr wrap="square" lIns="0" tIns="0" rIns="0" bIns="0" rtlCol="0">
            <a:noAutofit/>
          </a:bodyPr>
          <a:lstStyle/>
          <a:p>
            <a:r>
              <a:rPr lang="en-US" sz="900" dirty="0">
                <a:latin typeface="Arial" pitchFamily="34" charset="0"/>
                <a:cs typeface="Arial" pitchFamily="34" charset="0"/>
              </a:rPr>
              <a:t>PCA-1-20-00539-OPTUM-PRES-03062020</a:t>
            </a:r>
          </a:p>
        </p:txBody>
      </p:sp>
    </p:spTree>
    <p:custDataLst>
      <p:tags r:id="rId1"/>
    </p:custDataLst>
    <p:extLst>
      <p:ext uri="{BB962C8B-B14F-4D97-AF65-F5344CB8AC3E}">
        <p14:creationId xmlns:p14="http://schemas.microsoft.com/office/powerpoint/2010/main" val="29207798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ESENTATION_ID" val="8416"/>
  <p:tag name="ARTICULATE_REFERENCE_ID" val="37880f05-0ab7-4033-8ae2-a7446ec0aabf"/>
  <p:tag name="ARTICULATE_REFERENCE_COUNT" val="0"/>
  <p:tag name="ARTICULATE_PLAYER_GLOSSARY_XML" val="&lt;?xml version=&quot;1.0&quot; encoding=&quot;utf-16&quot;?&gt;&lt;glossary xmlns:xsi=&quot;http://www.w3.org/2001/XMLSchema-instance&quot; xmlns:xsd=&quot;http://www.w3.org/2001/XMLSchema&quot;&gt;&lt;terms /&gt;&lt;/glossary&gt;"/>
  <p:tag name="TAG_BACKING_FORM_KEY" val="11928228-c:\users\smeade3\documents\my articulate projects\vaccn modules_external\program overview\vaccn program overview for providers051619.pptx"/>
  <p:tag name="ARTICULATE_PRESENTER_VERSION" val="7"/>
  <p:tag name="ARTICULATE_USED_PAGE_ORIENTATION" val="1"/>
  <p:tag name="ARTICULATE_USED_PAGE_SIZE" val="1"/>
  <p:tag name="ARTICULATE_SLIDE_COUNT" val="2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6.xml><?xml version="1.0" encoding="utf-8"?>
<p:tagLst xmlns:a="http://schemas.openxmlformats.org/drawingml/2006/main" xmlns:r="http://schemas.openxmlformats.org/officeDocument/2006/relationships" xmlns:p="http://schemas.openxmlformats.org/presentationml/2006/main">
  <p:tag name="AUDIO_ID" val="256"/>
  <p:tag name="ARTICULATE_NAV_LEVEL" val="1"/>
  <p:tag name="ARTICULATE_SLIDE_PRESENTER_GUID" val="984701c1-34b5-40ae-8321-5f22ab73ec2e"/>
  <p:tag name="ARTICULATE_SLIDE_PAUSE" val="1"/>
  <p:tag name="ARTICULATE_LOCK_SLIDE" val="0"/>
  <p:tag name="ARTICULATE_HIDE_SLIDE" val="0"/>
  <p:tag name="ARTICULATE_PLAYER_CONTROL_PREVIOUS" val="True"/>
  <p:tag name="ARTICULATE_PLAYER_CONTROL_NEXT" val="True"/>
  <p:tag name="ARTICULATE_USED_LAYOUT" val="1"/>
  <p:tag name="ARTICULATE_SLIDE_THUMBNAIL_REFRESH" val="1"/>
</p:tagLst>
</file>

<file path=ppt/tags/tag1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1.xml><?xml version="1.0" encoding="utf-8"?>
<p:tagLst xmlns:a="http://schemas.openxmlformats.org/drawingml/2006/main" xmlns:r="http://schemas.openxmlformats.org/officeDocument/2006/relationships" xmlns:p="http://schemas.openxmlformats.org/presentationml/2006/main">
  <p:tag name="AUDIO_ID" val="352"/>
  <p:tag name="ARTICULATE_NAV_LEVEL" val="1"/>
  <p:tag name="ARTICULATE_SLIDE_PRESENTER_GUID" val="984701c1-34b5-40ae-8321-5f22ab73ec2e"/>
  <p:tag name="ARTICULATE_SLIDE_PAUSE" val="1"/>
  <p:tag name="ARTICULATE_LOCK_SLIDE" val="0"/>
  <p:tag name="ARTICULATE_HIDE_SLIDE" val="0"/>
  <p:tag name="ARTICULATE_PLAYER_CONTROL_PREVIOUS" val="True"/>
  <p:tag name="ARTICULATE_PLAYER_CONTROL_NEXT" val="True"/>
  <p:tag name="ARTICULATE_USED_LAYOUT" val="25"/>
  <p:tag name="ARTICULATE_SLIDE_THUMBNAIL_REFRESH" val="1"/>
</p:tagLst>
</file>

<file path=ppt/tags/tag212.xml><?xml version="1.0" encoding="utf-8"?>
<p:tagLst xmlns:a="http://schemas.openxmlformats.org/drawingml/2006/main" xmlns:r="http://schemas.openxmlformats.org/officeDocument/2006/relationships" xmlns:p="http://schemas.openxmlformats.org/presentationml/2006/main">
  <p:tag name="AUDIO_ID" val="352"/>
  <p:tag name="ARTICULATE_NAV_LEVEL" val="1"/>
  <p:tag name="ARTICULATE_SLIDE_PRESENTER_GUID" val="984701c1-34b5-40ae-8321-5f22ab73ec2e"/>
  <p:tag name="ARTICULATE_SLIDE_PAUSE" val="1"/>
  <p:tag name="ARTICULATE_LOCK_SLIDE" val="0"/>
  <p:tag name="ARTICULATE_HIDE_SLIDE" val="0"/>
  <p:tag name="ARTICULATE_PLAYER_CONTROL_PREVIOUS" val="True"/>
  <p:tag name="ARTICULATE_PLAYER_CONTROL_NEXT" val="True"/>
  <p:tag name="ARTICULATE_USED_LAYOUT" val="25"/>
  <p:tag name="ARTICULATE_SLIDE_THUMBNAIL_REFRESH" val="1"/>
</p:tagLst>
</file>

<file path=ppt/tags/tag213.xml><?xml version="1.0" encoding="utf-8"?>
<p:tagLst xmlns:a="http://schemas.openxmlformats.org/drawingml/2006/main" xmlns:r="http://schemas.openxmlformats.org/officeDocument/2006/relationships" xmlns:p="http://schemas.openxmlformats.org/presentationml/2006/main">
  <p:tag name="AUDIO_ID" val="352"/>
  <p:tag name="ARTICULATE_NAV_LEVEL" val="1"/>
  <p:tag name="ARTICULATE_SLIDE_PRESENTER_GUID" val="984701c1-34b5-40ae-8321-5f22ab73ec2e"/>
  <p:tag name="ARTICULATE_SLIDE_PAUSE" val="1"/>
  <p:tag name="ARTICULATE_LOCK_SLIDE" val="0"/>
  <p:tag name="ARTICULATE_HIDE_SLIDE" val="0"/>
  <p:tag name="ARTICULATE_PLAYER_CONTROL_PREVIOUS" val="True"/>
  <p:tag name="ARTICULATE_PLAYER_CONTROL_NEXT" val="True"/>
  <p:tag name="ARTICULATE_USED_LAYOUT" val="25"/>
  <p:tag name="ARTICULATE_SLIDE_THUMBNAIL_REFRESH" val="1"/>
</p:tagLst>
</file>

<file path=ppt/tags/tag214.xml><?xml version="1.0" encoding="utf-8"?>
<p:tagLst xmlns:a="http://schemas.openxmlformats.org/drawingml/2006/main" xmlns:r="http://schemas.openxmlformats.org/officeDocument/2006/relationships" xmlns:p="http://schemas.openxmlformats.org/presentationml/2006/main">
  <p:tag name="AUDIO_ID" val="352"/>
  <p:tag name="ARTICULATE_NAV_LEVEL" val="1"/>
  <p:tag name="ARTICULATE_SLIDE_PRESENTER_GUID" val="984701c1-34b5-40ae-8321-5f22ab73ec2e"/>
  <p:tag name="ARTICULATE_SLIDE_PAUSE" val="1"/>
  <p:tag name="ARTICULATE_LOCK_SLIDE" val="0"/>
  <p:tag name="ARTICULATE_HIDE_SLIDE" val="0"/>
  <p:tag name="ARTICULATE_PLAYER_CONTROL_PREVIOUS" val="True"/>
  <p:tag name="ARTICULATE_PLAYER_CONTROL_NEXT" val="True"/>
  <p:tag name="ARTICULATE_USED_LAYOUT" val="25"/>
  <p:tag name="ARTICULATE_SLIDE_THUMBNAIL_REFRESH" val="1"/>
</p:tagLst>
</file>

<file path=ppt/tags/tag215.xml><?xml version="1.0" encoding="utf-8"?>
<p:tagLst xmlns:a="http://schemas.openxmlformats.org/drawingml/2006/main" xmlns:r="http://schemas.openxmlformats.org/officeDocument/2006/relationships" xmlns:p="http://schemas.openxmlformats.org/presentationml/2006/main">
  <p:tag name="AUDIO_ID" val="352"/>
  <p:tag name="ARTICULATE_NAV_LEVEL" val="1"/>
  <p:tag name="ARTICULATE_SLIDE_PRESENTER_GUID" val="984701c1-34b5-40ae-8321-5f22ab73ec2e"/>
  <p:tag name="ARTICULATE_SLIDE_PAUSE" val="1"/>
  <p:tag name="ARTICULATE_LOCK_SLIDE" val="0"/>
  <p:tag name="ARTICULATE_HIDE_SLIDE" val="0"/>
  <p:tag name="ARTICULATE_PLAYER_CONTROL_PREVIOUS" val="True"/>
  <p:tag name="ARTICULATE_PLAYER_CONTROL_NEXT" val="True"/>
  <p:tag name="ARTICULATE_USED_LAYOUT" val="25"/>
  <p:tag name="ARTICULATE_SLIDE_THUMBNAIL_REFRESH" val="1"/>
</p:tagLst>
</file>

<file path=ppt/tags/tag216.xml><?xml version="1.0" encoding="utf-8"?>
<p:tagLst xmlns:a="http://schemas.openxmlformats.org/drawingml/2006/main" xmlns:r="http://schemas.openxmlformats.org/officeDocument/2006/relationships" xmlns:p="http://schemas.openxmlformats.org/presentationml/2006/main">
  <p:tag name="AUDIO_ID" val="352"/>
  <p:tag name="ARTICULATE_NAV_LEVEL" val="1"/>
  <p:tag name="ARTICULATE_SLIDE_PRESENTER_GUID" val="984701c1-34b5-40ae-8321-5f22ab73ec2e"/>
  <p:tag name="ARTICULATE_SLIDE_PAUSE" val="1"/>
  <p:tag name="ARTICULATE_LOCK_SLIDE" val="0"/>
  <p:tag name="ARTICULATE_HIDE_SLIDE" val="0"/>
  <p:tag name="ARTICULATE_PLAYER_CONTROL_PREVIOUS" val="True"/>
  <p:tag name="ARTICULATE_PLAYER_CONTROL_NEXT" val="True"/>
  <p:tag name="ARTICULATE_USED_LAYOUT" val="25"/>
  <p:tag name="ARTICULATE_SLIDE_THUMBNAIL_REFRESH" val="1"/>
</p:tagLst>
</file>

<file path=ppt/tags/tag217.xml><?xml version="1.0" encoding="utf-8"?>
<p:tagLst xmlns:a="http://schemas.openxmlformats.org/drawingml/2006/main" xmlns:r="http://schemas.openxmlformats.org/officeDocument/2006/relationships" xmlns:p="http://schemas.openxmlformats.org/presentationml/2006/main">
  <p:tag name="AUDIO_ID" val="352"/>
  <p:tag name="ARTICULATE_NAV_LEVEL" val="1"/>
  <p:tag name="ARTICULATE_SLIDE_PRESENTER_GUID" val="984701c1-34b5-40ae-8321-5f22ab73ec2e"/>
  <p:tag name="ARTICULATE_SLIDE_PAUSE" val="1"/>
  <p:tag name="ARTICULATE_LOCK_SLIDE" val="0"/>
  <p:tag name="ARTICULATE_HIDE_SLIDE" val="0"/>
  <p:tag name="ARTICULATE_PLAYER_CONTROL_PREVIOUS" val="True"/>
  <p:tag name="ARTICULATE_PLAYER_CONTROL_NEXT" val="True"/>
  <p:tag name="ARTICULATE_USED_LAYOUT" val="25"/>
  <p:tag name="ARTICULATE_SLIDE_THUMBNAIL_REFRESH" val="1"/>
</p:tagLst>
</file>

<file path=ppt/tags/tag2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9.xml><?xml version="1.0" encoding="utf-8"?>
<p:tagLst xmlns:a="http://schemas.openxmlformats.org/drawingml/2006/main" xmlns:r="http://schemas.openxmlformats.org/officeDocument/2006/relationships" xmlns:p="http://schemas.openxmlformats.org/presentationml/2006/main">
  <p:tag name="AUDIO_ID" val="352"/>
  <p:tag name="ARTICULATE_NAV_LEVEL" val="1"/>
  <p:tag name="ARTICULATE_SLIDE_PRESENTER_GUID" val="984701c1-34b5-40ae-8321-5f22ab73ec2e"/>
  <p:tag name="ARTICULATE_SLIDE_PAUSE" val="1"/>
  <p:tag name="ARTICULATE_LOCK_SLIDE" val="0"/>
  <p:tag name="ARTICULATE_HIDE_SLIDE" val="0"/>
  <p:tag name="ARTICULATE_PLAYER_CONTROL_PREVIOUS" val="True"/>
  <p:tag name="ARTICULATE_PLAYER_CONTROL_NEXT" val="True"/>
  <p:tag name="ARTICULATE_USED_LAYOUT" val="25"/>
  <p:tag name="ARTICULATE_SLIDE_THUMBNAIL_REFRESH" val="1"/>
</p:tagLst>
</file>

<file path=ppt/tags/tag2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1.xml><?xml version="1.0" encoding="utf-8"?>
<p:tagLst xmlns:a="http://schemas.openxmlformats.org/drawingml/2006/main" xmlns:r="http://schemas.openxmlformats.org/officeDocument/2006/relationships" xmlns:p="http://schemas.openxmlformats.org/presentationml/2006/main">
  <p:tag name="AUDIO_ID" val="352"/>
  <p:tag name="ARTICULATE_NAV_LEVEL" val="1"/>
  <p:tag name="ARTICULATE_SLIDE_PRESENTER_GUID" val="984701c1-34b5-40ae-8321-5f22ab73ec2e"/>
  <p:tag name="ARTICULATE_SLIDE_PAUSE" val="1"/>
  <p:tag name="ARTICULATE_LOCK_SLIDE" val="0"/>
  <p:tag name="ARTICULATE_HIDE_SLIDE" val="0"/>
  <p:tag name="ARTICULATE_PLAYER_CONTROL_PREVIOUS" val="True"/>
  <p:tag name="ARTICULATE_PLAYER_CONTROL_NEXT" val="True"/>
  <p:tag name="ARTICULATE_USED_LAYOUT" val="25"/>
  <p:tag name="ARTICULATE_SLIDE_THUMBNAIL_REFRESH" val="1"/>
</p:tagLst>
</file>

<file path=ppt/theme/theme1.xml><?xml version="1.0" encoding="utf-8"?>
<a:theme xmlns:a="http://schemas.openxmlformats.org/drawingml/2006/main" name="PPT_Template_PPT_v11.0_DRAFT_dmc">
  <a:themeElements>
    <a:clrScheme name="OptumServe">
      <a:dk1>
        <a:srgbClr val="55565A"/>
      </a:dk1>
      <a:lt1>
        <a:srgbClr val="FFFFFF"/>
      </a:lt1>
      <a:dk2>
        <a:srgbClr val="55565A"/>
      </a:dk2>
      <a:lt2>
        <a:srgbClr val="FFFFFF"/>
      </a:lt2>
      <a:accent1>
        <a:srgbClr val="E87722"/>
      </a:accent1>
      <a:accent2>
        <a:srgbClr val="EAAA00"/>
      </a:accent2>
      <a:accent3>
        <a:srgbClr val="63666A"/>
      </a:accent3>
      <a:accent4>
        <a:srgbClr val="888B8D"/>
      </a:accent4>
      <a:accent5>
        <a:srgbClr val="B1B3B3"/>
      </a:accent5>
      <a:accent6>
        <a:srgbClr val="D0D0CE"/>
      </a:accent6>
      <a:hlink>
        <a:srgbClr val="E87722"/>
      </a:hlink>
      <a:folHlink>
        <a:srgbClr val="888B8D"/>
      </a:folHlink>
    </a:clrScheme>
    <a:fontScheme name="Optum">
      <a:majorFont>
        <a:latin typeface="Arial"/>
        <a:ea typeface=""/>
        <a:cs typeface=""/>
      </a:majorFont>
      <a:minorFont>
        <a:latin typeface="Arial"/>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45720" rIns="45720" rtlCol="0" anchor="ctr"/>
      <a:lstStyle>
        <a:defPPr algn="ctr">
          <a:defRPr sz="1600"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dirty="0" err="1"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ptum Standard 2017">
  <a:themeElements>
    <a:clrScheme name="Custom 1">
      <a:dk1>
        <a:srgbClr val="55565A"/>
      </a:dk1>
      <a:lt1>
        <a:srgbClr val="FFFFFF"/>
      </a:lt1>
      <a:dk2>
        <a:srgbClr val="55565A"/>
      </a:dk2>
      <a:lt2>
        <a:srgbClr val="FFFFFF"/>
      </a:lt2>
      <a:accent1>
        <a:srgbClr val="E87722"/>
      </a:accent1>
      <a:accent2>
        <a:srgbClr val="F2AA00"/>
      </a:accent2>
      <a:accent3>
        <a:srgbClr val="63666A"/>
      </a:accent3>
      <a:accent4>
        <a:srgbClr val="888B8D"/>
      </a:accent4>
      <a:accent5>
        <a:srgbClr val="B1B3B3"/>
      </a:accent5>
      <a:accent6>
        <a:srgbClr val="D0D0CE"/>
      </a:accent6>
      <a:hlink>
        <a:srgbClr val="E87722"/>
      </a:hlink>
      <a:folHlink>
        <a:srgbClr val="63666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a:defPPr>
      </a:lstStyle>
    </a:txDef>
  </a:objectDefaults>
  <a:extraClrSchemeLst/>
  <a:custClrLst>
    <a:custClr name="Custom Color 1">
      <a:srgbClr val="E87722"/>
    </a:custClr>
    <a:custClr name="Custom Color 2">
      <a:srgbClr val="888B8D"/>
    </a:custClr>
    <a:custClr name="Custom Color 3">
      <a:srgbClr val="739600"/>
    </a:custClr>
    <a:custClr name="Custom Color 4">
      <a:srgbClr val="008770"/>
    </a:custClr>
    <a:custClr name="Custom Color 5">
      <a:srgbClr val="00549F"/>
    </a:custClr>
    <a:custClr name="Custom Color 6">
      <a:srgbClr val="3B0083"/>
    </a:custClr>
    <a:custClr name="Custom Color 7">
      <a:srgbClr val="A22B38"/>
    </a:custClr>
  </a:custClrLst>
  <a:extLst>
    <a:ext uri="{05A4C25C-085E-4340-85A3-A5531E510DB2}">
      <thm15:themeFamily xmlns:thm15="http://schemas.microsoft.com/office/thememl/2012/main" xmlns="" name="Optum Template Standard - 2017 - 07.17.17.potx" id="{C39B315F-E85D-43A3-9328-CD1941EC451E}" vid="{41A285A3-CDD9-43C3-A1DE-8F1659166C2A}"/>
    </a:ext>
  </a:extLst>
</a:theme>
</file>

<file path=ppt/theme/theme3.xml><?xml version="1.0" encoding="utf-8"?>
<a:theme xmlns:a="http://schemas.openxmlformats.org/drawingml/2006/main" name="1_Optum Standard 2017">
  <a:themeElements>
    <a:clrScheme name="Custom 1">
      <a:dk1>
        <a:srgbClr val="55565A"/>
      </a:dk1>
      <a:lt1>
        <a:srgbClr val="FFFFFF"/>
      </a:lt1>
      <a:dk2>
        <a:srgbClr val="55565A"/>
      </a:dk2>
      <a:lt2>
        <a:srgbClr val="FFFFFF"/>
      </a:lt2>
      <a:accent1>
        <a:srgbClr val="E87722"/>
      </a:accent1>
      <a:accent2>
        <a:srgbClr val="F2AA00"/>
      </a:accent2>
      <a:accent3>
        <a:srgbClr val="63666A"/>
      </a:accent3>
      <a:accent4>
        <a:srgbClr val="888B8D"/>
      </a:accent4>
      <a:accent5>
        <a:srgbClr val="B1B3B3"/>
      </a:accent5>
      <a:accent6>
        <a:srgbClr val="D0D0CE"/>
      </a:accent6>
      <a:hlink>
        <a:srgbClr val="E87722"/>
      </a:hlink>
      <a:folHlink>
        <a:srgbClr val="63666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a:defPPr>
      </a:lstStyle>
    </a:txDef>
  </a:objectDefaults>
  <a:extraClrSchemeLst/>
  <a:custClrLst>
    <a:custClr name="Custom Color 1">
      <a:srgbClr val="E87722"/>
    </a:custClr>
    <a:custClr name="Custom Color 2">
      <a:srgbClr val="888B8D"/>
    </a:custClr>
    <a:custClr name="Custom Color 3">
      <a:srgbClr val="739600"/>
    </a:custClr>
    <a:custClr name="Custom Color 4">
      <a:srgbClr val="008770"/>
    </a:custClr>
    <a:custClr name="Custom Color 5">
      <a:srgbClr val="00549F"/>
    </a:custClr>
    <a:custClr name="Custom Color 6">
      <a:srgbClr val="3B0083"/>
    </a:custClr>
    <a:custClr name="Custom Color 7">
      <a:srgbClr val="A22B38"/>
    </a:custClr>
  </a:custClrLst>
  <a:extLst>
    <a:ext uri="{05A4C25C-085E-4340-85A3-A5531E510DB2}">
      <thm15:themeFamily xmlns:thm15="http://schemas.microsoft.com/office/thememl/2012/main" xmlns="" name="Optum Template Standard - 2017 - 07.17.17.potx" id="{C39B315F-E85D-43A3-9328-CD1941EC451E}" vid="{41A285A3-CDD9-43C3-A1DE-8F1659166C2A}"/>
    </a:ext>
  </a:extLst>
</a:theme>
</file>

<file path=ppt/theme/theme4.xml><?xml version="1.0" encoding="utf-8"?>
<a:theme xmlns:a="http://schemas.openxmlformats.org/drawingml/2006/main" name="2_Optum Standard 2017">
  <a:themeElements>
    <a:clrScheme name="Custom 1">
      <a:dk1>
        <a:srgbClr val="55565A"/>
      </a:dk1>
      <a:lt1>
        <a:srgbClr val="FFFFFF"/>
      </a:lt1>
      <a:dk2>
        <a:srgbClr val="55565A"/>
      </a:dk2>
      <a:lt2>
        <a:srgbClr val="FFFFFF"/>
      </a:lt2>
      <a:accent1>
        <a:srgbClr val="E87722"/>
      </a:accent1>
      <a:accent2>
        <a:srgbClr val="F2AA00"/>
      </a:accent2>
      <a:accent3>
        <a:srgbClr val="63666A"/>
      </a:accent3>
      <a:accent4>
        <a:srgbClr val="888B8D"/>
      </a:accent4>
      <a:accent5>
        <a:srgbClr val="B1B3B3"/>
      </a:accent5>
      <a:accent6>
        <a:srgbClr val="D0D0CE"/>
      </a:accent6>
      <a:hlink>
        <a:srgbClr val="E87722"/>
      </a:hlink>
      <a:folHlink>
        <a:srgbClr val="63666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a:defPPr>
      </a:lstStyle>
    </a:txDef>
  </a:objectDefaults>
  <a:extraClrSchemeLst/>
  <a:custClrLst>
    <a:custClr name="Custom Color 1">
      <a:srgbClr val="E87722"/>
    </a:custClr>
    <a:custClr name="Custom Color 2">
      <a:srgbClr val="888B8D"/>
    </a:custClr>
    <a:custClr name="Custom Color 3">
      <a:srgbClr val="739600"/>
    </a:custClr>
    <a:custClr name="Custom Color 4">
      <a:srgbClr val="008770"/>
    </a:custClr>
    <a:custClr name="Custom Color 5">
      <a:srgbClr val="00549F"/>
    </a:custClr>
    <a:custClr name="Custom Color 6">
      <a:srgbClr val="3B0083"/>
    </a:custClr>
    <a:custClr name="Custom Color 7">
      <a:srgbClr val="A22B38"/>
    </a:custClr>
  </a:custClrLst>
  <a:extLst>
    <a:ext uri="{05A4C25C-085E-4340-85A3-A5531E510DB2}">
      <thm15:themeFamily xmlns:thm15="http://schemas.microsoft.com/office/thememl/2012/main" xmlns="" name="Optum Template Standard - 2017 - 07.17.17.potx" id="{C39B315F-E85D-43A3-9328-CD1941EC451E}" vid="{41A285A3-CDD9-43C3-A1DE-8F1659166C2A}"/>
    </a:ext>
  </a:extLst>
</a:theme>
</file>

<file path=ppt/theme/theme5.xml><?xml version="1.0" encoding="utf-8"?>
<a:theme xmlns:a="http://schemas.openxmlformats.org/drawingml/2006/main" name="1_PPT_Template_PPT_v11.0_DRAFT_dmc">
  <a:themeElements>
    <a:clrScheme name="Optum">
      <a:dk1>
        <a:srgbClr val="53565A"/>
      </a:dk1>
      <a:lt1>
        <a:sysClr val="window" lastClr="FFFFFF"/>
      </a:lt1>
      <a:dk2>
        <a:srgbClr val="D19000"/>
      </a:dk2>
      <a:lt2>
        <a:srgbClr val="B1B3B3"/>
      </a:lt2>
      <a:accent1>
        <a:srgbClr val="D45D00"/>
      </a:accent1>
      <a:accent2>
        <a:srgbClr val="0D776E"/>
      </a:accent2>
      <a:accent3>
        <a:srgbClr val="96172E"/>
      </a:accent3>
      <a:accent4>
        <a:srgbClr val="888B8D"/>
      </a:accent4>
      <a:accent5>
        <a:srgbClr val="8E9300"/>
      </a:accent5>
      <a:accent6>
        <a:srgbClr val="E87722"/>
      </a:accent6>
      <a:hlink>
        <a:srgbClr val="F2A900"/>
      </a:hlink>
      <a:folHlink>
        <a:srgbClr val="9E7722"/>
      </a:folHlink>
    </a:clrScheme>
    <a:fontScheme name="Optum">
      <a:majorFont>
        <a:latin typeface="Arial"/>
        <a:ea typeface=""/>
        <a:cs typeface=""/>
      </a:majorFont>
      <a:minorFont>
        <a:latin typeface="Arial"/>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45720" rIns="45720" rtlCol="0" anchor="ctr"/>
      <a:lstStyle>
        <a:defPPr algn="ctr">
          <a:defRPr sz="1600"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dirty="0" err="1" smtClean="0">
            <a:latin typeface="Arial" pitchFamily="34" charset="0"/>
            <a:cs typeface="Arial" pitchFamily="34" charset="0"/>
          </a:defRPr>
        </a:defPPr>
      </a:lstStyle>
    </a:txDef>
  </a:objectDefaults>
  <a:extraClrSchemeLst/>
</a:theme>
</file>

<file path=ppt/theme/theme6.xml><?xml version="1.0" encoding="utf-8"?>
<a:theme xmlns:a="http://schemas.openxmlformats.org/drawingml/2006/main" name="3_Optum Standard 2017">
  <a:themeElements>
    <a:clrScheme name="Custom 1">
      <a:dk1>
        <a:srgbClr val="55565A"/>
      </a:dk1>
      <a:lt1>
        <a:srgbClr val="FFFFFF"/>
      </a:lt1>
      <a:dk2>
        <a:srgbClr val="55565A"/>
      </a:dk2>
      <a:lt2>
        <a:srgbClr val="FFFFFF"/>
      </a:lt2>
      <a:accent1>
        <a:srgbClr val="E87722"/>
      </a:accent1>
      <a:accent2>
        <a:srgbClr val="F2AA00"/>
      </a:accent2>
      <a:accent3>
        <a:srgbClr val="63666A"/>
      </a:accent3>
      <a:accent4>
        <a:srgbClr val="888B8D"/>
      </a:accent4>
      <a:accent5>
        <a:srgbClr val="B1B3B3"/>
      </a:accent5>
      <a:accent6>
        <a:srgbClr val="D0D0CE"/>
      </a:accent6>
      <a:hlink>
        <a:srgbClr val="E87722"/>
      </a:hlink>
      <a:folHlink>
        <a:srgbClr val="63666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a:defPPr>
      </a:lstStyle>
    </a:txDef>
  </a:objectDefaults>
  <a:extraClrSchemeLst/>
  <a:custClrLst>
    <a:custClr name="Custom Color 1">
      <a:srgbClr val="E87722"/>
    </a:custClr>
    <a:custClr name="Custom Color 2">
      <a:srgbClr val="888B8D"/>
    </a:custClr>
    <a:custClr name="Custom Color 3">
      <a:srgbClr val="739600"/>
    </a:custClr>
    <a:custClr name="Custom Color 4">
      <a:srgbClr val="008770"/>
    </a:custClr>
    <a:custClr name="Custom Color 5">
      <a:srgbClr val="00549F"/>
    </a:custClr>
    <a:custClr name="Custom Color 6">
      <a:srgbClr val="3B0083"/>
    </a:custClr>
    <a:custClr name="Custom Color 7">
      <a:srgbClr val="A22B38"/>
    </a:custClr>
  </a:custClrLst>
  <a:extLst>
    <a:ext uri="{05A4C25C-085E-4340-85A3-A5531E510DB2}">
      <thm15:themeFamily xmlns:thm15="http://schemas.microsoft.com/office/thememl/2012/main" xmlns="" name="Optum Template Standard - 2017 - 07.17.17.potx" id="{C39B315F-E85D-43A3-9328-CD1941EC451E}" vid="{41A285A3-CDD9-43C3-A1DE-8F1659166C2A}"/>
    </a:ext>
  </a:extLst>
</a:theme>
</file>

<file path=ppt/theme/theme7.xml><?xml version="1.0" encoding="utf-8"?>
<a:theme xmlns:a="http://schemas.openxmlformats.org/drawingml/2006/main" name="2_PPT_Template_PPT_v11.0_DRAFT_dmc">
  <a:themeElements>
    <a:clrScheme name="Optum">
      <a:dk1>
        <a:srgbClr val="53565A"/>
      </a:dk1>
      <a:lt1>
        <a:sysClr val="window" lastClr="FFFFFF"/>
      </a:lt1>
      <a:dk2>
        <a:srgbClr val="D19000"/>
      </a:dk2>
      <a:lt2>
        <a:srgbClr val="B1B3B3"/>
      </a:lt2>
      <a:accent1>
        <a:srgbClr val="D45D00"/>
      </a:accent1>
      <a:accent2>
        <a:srgbClr val="0D776E"/>
      </a:accent2>
      <a:accent3>
        <a:srgbClr val="96172E"/>
      </a:accent3>
      <a:accent4>
        <a:srgbClr val="888B8D"/>
      </a:accent4>
      <a:accent5>
        <a:srgbClr val="8E9300"/>
      </a:accent5>
      <a:accent6>
        <a:srgbClr val="E87722"/>
      </a:accent6>
      <a:hlink>
        <a:srgbClr val="F2A900"/>
      </a:hlink>
      <a:folHlink>
        <a:srgbClr val="9E7722"/>
      </a:folHlink>
    </a:clrScheme>
    <a:fontScheme name="Optum">
      <a:majorFont>
        <a:latin typeface="Arial"/>
        <a:ea typeface=""/>
        <a:cs typeface=""/>
      </a:majorFont>
      <a:minorFont>
        <a:latin typeface="Arial"/>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45720" rIns="45720" rtlCol="0" anchor="ctr"/>
      <a:lstStyle>
        <a:defPPr algn="ctr">
          <a:defRPr sz="1600"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dirty="0" err="1" smtClean="0">
            <a:latin typeface="Arial" pitchFamily="34" charset="0"/>
            <a:cs typeface="Arial" pitchFamily="34" charset="0"/>
          </a:defRPr>
        </a:defPPr>
      </a:lstStyle>
    </a:txDef>
  </a:objectDefaults>
  <a:extraClrSchemeLst/>
</a:theme>
</file>

<file path=ppt/theme/theme8.xml><?xml version="1.0" encoding="utf-8"?>
<a:theme xmlns:a="http://schemas.openxmlformats.org/drawingml/2006/main" name="3_PPT_Template_PPT_v11.0_DRAFT_dmc">
  <a:themeElements>
    <a:clrScheme name="Optum">
      <a:dk1>
        <a:srgbClr val="53565A"/>
      </a:dk1>
      <a:lt1>
        <a:sysClr val="window" lastClr="FFFFFF"/>
      </a:lt1>
      <a:dk2>
        <a:srgbClr val="D19000"/>
      </a:dk2>
      <a:lt2>
        <a:srgbClr val="B1B3B3"/>
      </a:lt2>
      <a:accent1>
        <a:srgbClr val="D45D00"/>
      </a:accent1>
      <a:accent2>
        <a:srgbClr val="0D776E"/>
      </a:accent2>
      <a:accent3>
        <a:srgbClr val="96172E"/>
      </a:accent3>
      <a:accent4>
        <a:srgbClr val="888B8D"/>
      </a:accent4>
      <a:accent5>
        <a:srgbClr val="8E9300"/>
      </a:accent5>
      <a:accent6>
        <a:srgbClr val="E87722"/>
      </a:accent6>
      <a:hlink>
        <a:srgbClr val="F2A900"/>
      </a:hlink>
      <a:folHlink>
        <a:srgbClr val="9E7722"/>
      </a:folHlink>
    </a:clrScheme>
    <a:fontScheme name="Optum">
      <a:majorFont>
        <a:latin typeface="Arial"/>
        <a:ea typeface=""/>
        <a:cs typeface=""/>
      </a:majorFont>
      <a:minorFont>
        <a:latin typeface="Arial"/>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45720" rIns="45720" rtlCol="0" anchor="ctr"/>
      <a:lstStyle>
        <a:defPPr algn="ctr">
          <a:defRPr sz="1600"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dirty="0" err="1" smtClean="0">
            <a:latin typeface="Arial" pitchFamily="34" charset="0"/>
            <a:cs typeface="Arial" pitchFamily="34" charset="0"/>
          </a:defRPr>
        </a:defPPr>
      </a:lstStyle>
    </a:tx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DA26780348C24D9391FB9C4D364098" ma:contentTypeVersion="0" ma:contentTypeDescription="Create a new document." ma:contentTypeScope="" ma:versionID="50a06e5782f1e3d9cf7b46facf7fb687">
  <xsd:schema xmlns:xsd="http://www.w3.org/2001/XMLSchema" xmlns:xs="http://www.w3.org/2001/XMLSchema" xmlns:p="http://schemas.microsoft.com/office/2006/metadata/properties" xmlns:ns2="c5b5009f-843b-44ad-8459-261282077631" xmlns:ns3="e3559a30-b8a4-4f53-88f2-1cb8e261bf28" targetNamespace="http://schemas.microsoft.com/office/2006/metadata/properties" ma:root="true" ma:fieldsID="98d1c46ceec785be830e191bf613d45a" ns2:_="" ns3:_="">
    <xsd:import namespace="c5b5009f-843b-44ad-8459-261282077631"/>
    <xsd:import namespace="e3559a30-b8a4-4f53-88f2-1cb8e261bf28"/>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3:CWRMItemUniqueId" minOccurs="0"/>
                <xsd:element ref="ns3:CWRMItemRecordState" minOccurs="0"/>
                <xsd:element ref="ns3:CWRMItemRecordCategory" minOccurs="0"/>
                <xsd:element ref="ns3:CWRMItemRecordClassificationTaxHTField0" minOccurs="0"/>
                <xsd:element ref="ns3:CWRMItemRecordStatus" minOccurs="0"/>
                <xsd:element ref="ns3:CWRMItemRecordDeclaredDate" minOccurs="0"/>
                <xsd:element ref="ns3:CWRMItemRecordVital" minOccurs="0"/>
                <xsd:element ref="ns3:CWRMItemRecord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b5009f-843b-44ad-8459-261282077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hidden="true" ma:list="{44c10229-38fa-422c-a463-3dadb85400dc}" ma:internalName="TaxCatchAll" ma:showField="CatchAllData" ma:web="e3559a30-b8a4-4f53-88f2-1cb8e261bf28">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hidden="true" ma:list="{44c10229-38fa-422c-a463-3dadb85400dc}" ma:internalName="TaxCatchAllLabel" ma:readOnly="true" ma:showField="CatchAllDataLabel" ma:web="e3559a30-b8a4-4f53-88f2-1cb8e261bf2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3559a30-b8a4-4f53-88f2-1cb8e261bf28" elementFormDefault="qualified">
    <xsd:import namespace="http://schemas.microsoft.com/office/2006/documentManagement/types"/>
    <xsd:import namespace="http://schemas.microsoft.com/office/infopath/2007/PartnerControls"/>
    <xsd:element name="CWRMItemUniqueId" ma:index="13" nillable="true" ma:displayName="Content ID" ma:description="A universally unique identifier assigned to the item." ma:hidden="true" ma:internalName="CWRMItemUniqueId" ma:readOnly="true">
      <xsd:simpleType>
        <xsd:restriction base="dms:Text"/>
      </xsd:simpleType>
    </xsd:element>
    <xsd:element name="CWRMItemRecordState" ma:index="14" nillable="true" ma:displayName="Record State" ma:description="The current state of this item as it pertains to records management." ma:hidden="true" ma:internalName="CWRMItemRecordState" ma:readOnly="true">
      <xsd:simpleType>
        <xsd:restriction base="dms:Text"/>
      </xsd:simpleType>
    </xsd:element>
    <xsd:element name="CWRMItemRecordCategory" ma:index="15" nillable="true" ma:displayName="Record Category" ma:description="Identifies the current record category for the item." ma:hidden="true" ma:internalName="CWRMItemRecordCategory" ma:readOnly="true">
      <xsd:simpleType>
        <xsd:restriction base="dms:Text"/>
      </xsd:simpleType>
    </xsd:element>
    <xsd:element name="CWRMItemRecordClassificationTaxHTField0" ma:index="16" nillable="true" ma:taxonomy="true" ma:internalName="CWRMItemRecordClassificationTaxHTField0" ma:taxonomyFieldName="CWRMItemRecordClassification" ma:displayName="Record Classification" ma:readOnly="false" ma:default="" ma:fieldId="{e94be97f-fb02-4deb-9c3d-6d978a059d35}" ma:sspId="fdf5619e-40eb-4dc4-9ea8-6d642bef26e9" ma:termSetId="4645d3fb-447f-4f30-adac-525cf60eaf77" ma:anchorId="00000000-0000-0000-0000-000000000000" ma:open="false" ma:isKeyword="false">
      <xsd:complexType>
        <xsd:sequence>
          <xsd:element ref="pc:Terms" minOccurs="0" maxOccurs="1"/>
        </xsd:sequence>
      </xsd:complexType>
    </xsd:element>
    <xsd:element name="CWRMItemRecordStatus" ma:index="18" nillable="true" ma:displayName="Record Status" ma:description="The current status of this item as it pertains to records management." ma:hidden="true" ma:internalName="CWRMItemRecordStatus" ma:readOnly="true">
      <xsd:simpleType>
        <xsd:restriction base="dms:Text"/>
      </xsd:simpleType>
    </xsd:element>
    <xsd:element name="CWRMItemRecordDeclaredDate" ma:index="19" nillable="true" ma:displayName="Record Declared Date" ma:description="The date and time that the item was declared a record." ma:hidden="true" ma:internalName="CWRMItemRecordDeclaredDate" ma:readOnly="true">
      <xsd:simpleType>
        <xsd:restriction base="dms:DateTime"/>
      </xsd:simpleType>
    </xsd:element>
    <xsd:element name="CWRMItemRecordVital" ma:index="20" nillable="true" ma:displayName="Record Vital" ma:description="Indicates if this item is considered vital to the organization." ma:hidden="true" ma:internalName="CWRMItemRecordVital" ma:readOnly="true">
      <xsd:simpleType>
        <xsd:restriction base="dms:Boolean"/>
      </xsd:simpleType>
    </xsd:element>
    <xsd:element name="CWRMItemRecordData" ma:index="21" nillable="true" ma:displayName="Record Data" ma:description="Contains system specific record data for the item." ma:hidden="true" ma:internalName="CWRMItemRecordData">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Collabware CLM Item Unique ID</Name>
    <Synchronization>Synchronous</Synchronization>
    <Type>1</Type>
    <SequenceNumber>1</SequenceNumber>
    <Url/>
    <Assembly>Collabware.SharePoint.RecordsManagement, Version=1.0.0.0, Culture=neutral, PublicKeyToken=801662d3f2b71412</Assembly>
    <Class>Collabware.SharePoint.RecordsManagement.ItemUniqueIdContentTypeReceiver</Class>
    <Data/>
    <Filter/>
  </Receiver>
  <Receiver>
    <Name>Collabware CLM Item Unique ID</Name>
    <Synchronization>Synchronous</Synchronization>
    <Type>10002</Type>
    <SequenceNumber>10500</SequenceNumber>
    <Url/>
    <Assembly>Collabware.SharePoint.RecordsManagement, Version=1.0.0.0, Culture=neutral, PublicKeyToken=801662d3f2b71412</Assembly>
    <Class>Collabware.SharePoint.RecordsManagement.ItemUniqueIdContentTypeReceiver</Class>
    <Data/>
    <Filter/>
  </Receiver>
  <Receiver>
    <Name>Collabware CLM Item Unique ID</Name>
    <Synchronization>Synchronous</Synchronization>
    <Type>10004</Type>
    <SequenceNumber>10501</SequenceNumber>
    <Url/>
    <Assembly>Collabware.SharePoint.RecordsManagement, Version=1.0.0.0, Culture=neutral, PublicKeyToken=801662d3f2b71412</Assembly>
    <Class>Collabware.SharePoint.RecordsManagement.ItemUniqueIdContentTypeReceiver</Class>
    <Data/>
    <Filter/>
  </Receiver>
  <Receiver>
    <Name>Collabware CLM Item Unique ID</Name>
    <Synchronization>Synchronous</Synchronization>
    <Type>10006</Type>
    <SequenceNumber>10502</SequenceNumber>
    <Url/>
    <Assembly>Collabware.SharePoint.RecordsManagement, Version=1.0.0.0, Culture=neutral, PublicKeyToken=801662d3f2b71412</Assembly>
    <Class>Collabware.SharePoint.RecordsManagement.ItemUniqueIdContentTypeReceiver</Class>
    <Data/>
    <Filter/>
  </Receiver>
  <Receiver>
    <Name>Collabware CLM Item Processing</Name>
    <Synchronization>Synchronous</Synchronization>
    <Type>10001</Type>
    <SequenceNumber>12000</SequenceNumber>
    <Url/>
    <Assembly>Collabware.SharePoint.RecordsManagement, Version=1.0.0.0, Culture=neutral, PublicKeyToken=801662d3f2b71412</Assembly>
    <Class>Collabware.SharePoint.RecordsManagement.ItemProcessingContentTypeReceiver</Class>
    <Data/>
    <Filter/>
  </Receiver>
  <Receiver>
    <Name>Collabware CLM Item Processing</Name>
    <Synchronization>Asynchronous</Synchronization>
    <Type>10002</Type>
    <SequenceNumber>12001</SequenceNumber>
    <Url/>
    <Assembly>Collabware.SharePoint.RecordsManagement, Version=1.0.0.0, Culture=neutral, PublicKeyToken=801662d3f2b71412</Assembly>
    <Class>Collabware.SharePoint.RecordsManagement.ItemProcessingContentTypeReceiver</Class>
    <Data/>
    <Filter/>
  </Receiver>
  <Receiver>
    <Name>Collabware CLM Item Processing</Name>
    <Synchronization>Asynchronous</Synchronization>
    <Type>10004</Type>
    <SequenceNumber>12002</SequenceNumber>
    <Url/>
    <Assembly>Collabware.SharePoint.RecordsManagement, Version=1.0.0.0, Culture=neutral, PublicKeyToken=801662d3f2b71412</Assembly>
    <Class>Collabware.SharePoint.RecordsManagement.ItemProcessingContentTypeReceiver</Class>
    <Data/>
    <Filter/>
  </Receiver>
  <Receiver>
    <Name>Collabware CLM Item Audit</Name>
    <Synchronization>Asynchronous</Synchronization>
    <Type>10001</Type>
    <SequenceNumber>11000</SequenceNumber>
    <Url/>
    <Assembly>Collabware.SharePoint.RecordsManagement, Version=1.0.0.0, Culture=neutral, PublicKeyToken=801662d3f2b71412</Assembly>
    <Class>Collabware.SharePoint.RecordsManagement.ItemAuditContentTypeReceiver</Class>
    <Data/>
    <Filter/>
  </Receiver>
  <Receiver>
    <Name>Collabware CLM Item Audit</Name>
    <Synchronization>Asynchronous</Synchronization>
    <Type>10002</Type>
    <SequenceNumber>11001</SequenceNumber>
    <Url/>
    <Assembly>Collabware.SharePoint.RecordsManagement, Version=1.0.0.0, Culture=neutral, PublicKeyToken=801662d3f2b71412</Assembly>
    <Class>Collabware.SharePoint.RecordsManagement.ItemAuditContentTypeReceiver</Class>
    <Data/>
    <Filter/>
  </Receiver>
  <Receiver>
    <Name>Collabware CLM Item Audit</Name>
    <Synchronization>Asynchronous</Synchronization>
    <Type>10005</Type>
    <SequenceNumber>11002</SequenceNumber>
    <Url/>
    <Assembly>Collabware.SharePoint.RecordsManagement, Version=1.0.0.0, Culture=neutral, PublicKeyToken=801662d3f2b71412</Assembly>
    <Class>Collabware.SharePoint.RecordsManagement.ItemAuditContentTypeReceiver</Class>
    <Data/>
    <Filter/>
  </Receiver>
  <Receiver>
    <Name>Collabware CLM Item Audit</Name>
    <Synchronization>Asynchronous</Synchronization>
    <Type>10006</Type>
    <SequenceNumber>11003</SequenceNumber>
    <Url/>
    <Assembly>Collabware.SharePoint.RecordsManagement, Version=1.0.0.0, Culture=neutral, PublicKeyToken=801662d3f2b71412</Assembly>
    <Class>Collabware.SharePoint.RecordsManagement.ItemAuditContentTypeReceiver</Class>
    <Data/>
    <Filter/>
  </Receiver>
  <Receiver>
    <Name>Collabware CLM Item Audit</Name>
    <Synchronization>Asynchronous</Synchronization>
    <Type>10004</Type>
    <SequenceNumber>11004</SequenceNumber>
    <Url/>
    <Assembly>Collabware.SharePoint.RecordsManagement, Version=1.0.0.0, Culture=neutral, PublicKeyToken=801662d3f2b71412</Assembly>
    <Class>Collabware.SharePoint.RecordsManagement.ItemAuditContentTypeReceiver</Class>
    <Data/>
    <Filter/>
  </Receiver>
  <Receiver>
    <Name>Collabware CLM Item Audit</Name>
    <Synchronization>Synchronous</Synchronization>
    <Type>3</Type>
    <SequenceNumber>11005</SequenceNumber>
    <Url/>
    <Assembly>Collabware.SharePoint.RecordsManagement, Version=1.0.0.0, Culture=neutral, PublicKeyToken=801662d3f2b71412</Assembly>
    <Class>Collabware.SharePoint.RecordsManagement.ItemAuditContentTypeReceiver</Class>
    <Data/>
    <Filter/>
  </Receiver>
  <Receiver>
    <Name>Collabware CLM Item Security</Name>
    <Synchronization>Asynchronous</Synchronization>
    <Type>10002</Type>
    <SequenceNumber>13000</SequenceNumber>
    <Url/>
    <Assembly>Collabware.SharePoint.RecordsManagement, Version=1.0.0.0, Culture=neutral, PublicKeyToken=801662d3f2b71412</Assembly>
    <Class>Collabware.SharePoint.RecordsManagement.ItemSecurityContentTypeReceiver</Class>
    <Data/>
    <Filter/>
  </Receiver>
</spe:Receivers>
</file>

<file path=customXml/item3.xml><?xml version="1.0" encoding="utf-8"?>
<?mso-contentType ?>
<SharedContentType xmlns="Microsoft.SharePoint.Taxonomy.ContentTypeSync" SourceId="fdf5619e-40eb-4dc4-9ea8-6d642bef26e9"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TaxCatchAll xmlns="c5b5009f-843b-44ad-8459-261282077631"/>
    <CWRMItemRecordData xmlns="e3559a30-b8a4-4f53-88f2-1cb8e261bf28" xsi:nil="true"/>
    <CWRMItemRecordClassificationTaxHTField0 xmlns="e3559a30-b8a4-4f53-88f2-1cb8e261bf28">
      <Terms xmlns="http://schemas.microsoft.com/office/infopath/2007/PartnerControls"/>
    </CWRMItemRecordClassificationTaxHTField0>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8F9D98-DC15-4DA0-9B6D-8F280CDF6F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b5009f-843b-44ad-8459-261282077631"/>
    <ds:schemaRef ds:uri="e3559a30-b8a4-4f53-88f2-1cb8e261bf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191477F-13E6-4597-A278-F97C8F1FB746}">
  <ds:schemaRefs>
    <ds:schemaRef ds:uri="http://schemas.microsoft.com/sharepoint/events"/>
  </ds:schemaRefs>
</ds:datastoreItem>
</file>

<file path=customXml/itemProps3.xml><?xml version="1.0" encoding="utf-8"?>
<ds:datastoreItem xmlns:ds="http://schemas.openxmlformats.org/officeDocument/2006/customXml" ds:itemID="{438F9CE4-F828-4717-9720-741C578241E9}">
  <ds:schemaRefs>
    <ds:schemaRef ds:uri="Microsoft.SharePoint.Taxonomy.ContentTypeSync"/>
  </ds:schemaRefs>
</ds:datastoreItem>
</file>

<file path=customXml/itemProps4.xml><?xml version="1.0" encoding="utf-8"?>
<ds:datastoreItem xmlns:ds="http://schemas.openxmlformats.org/officeDocument/2006/customXml" ds:itemID="{AC93C13E-E258-41A0-BBD1-F980043E5914}">
  <ds:schemaRefs>
    <ds:schemaRef ds:uri="http://purl.org/dc/elements/1.1/"/>
    <ds:schemaRef ds:uri="e3559a30-b8a4-4f53-88f2-1cb8e261bf28"/>
    <ds:schemaRef ds:uri="http://purl.org/dc/terms/"/>
    <ds:schemaRef ds:uri="c5b5009f-843b-44ad-8459-261282077631"/>
    <ds:schemaRef ds:uri="http://purl.org/dc/dcmitype/"/>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s>
</ds:datastoreItem>
</file>

<file path=customXml/itemProps5.xml><?xml version="1.0" encoding="utf-8"?>
<ds:datastoreItem xmlns:ds="http://schemas.openxmlformats.org/officeDocument/2006/customXml" ds:itemID="{B6061008-FA8B-4812-893A-2C97FA3871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26856</TotalTime>
  <Words>3984</Words>
  <Application>Microsoft Office PowerPoint</Application>
  <PresentationFormat>On-screen Show (4:3)</PresentationFormat>
  <Paragraphs>381</Paragraphs>
  <Slides>33</Slides>
  <Notes>33</Notes>
  <HiddenSlides>0</HiddenSlides>
  <MMClips>0</MMClips>
  <ScaleCrop>false</ScaleCrop>
  <HeadingPairs>
    <vt:vector size="4" baseType="variant">
      <vt:variant>
        <vt:lpstr>Theme</vt:lpstr>
      </vt:variant>
      <vt:variant>
        <vt:i4>8</vt:i4>
      </vt:variant>
      <vt:variant>
        <vt:lpstr>Slide Titles</vt:lpstr>
      </vt:variant>
      <vt:variant>
        <vt:i4>33</vt:i4>
      </vt:variant>
    </vt:vector>
  </HeadingPairs>
  <TitlesOfParts>
    <vt:vector size="41" baseType="lpstr">
      <vt:lpstr>PPT_Template_PPT_v11.0_DRAFT_dmc</vt:lpstr>
      <vt:lpstr>Optum Standard 2017</vt:lpstr>
      <vt:lpstr>1_Optum Standard 2017</vt:lpstr>
      <vt:lpstr>2_Optum Standard 2017</vt:lpstr>
      <vt:lpstr>1_PPT_Template_PPT_v11.0_DRAFT_dmc</vt:lpstr>
      <vt:lpstr>3_Optum Standard 2017</vt:lpstr>
      <vt:lpstr>2_PPT_Template_PPT_v11.0_DRAFT_dmc</vt:lpstr>
      <vt:lpstr>3_PPT_Template_PPT_v11.0_DRAFT_dmc</vt:lpstr>
      <vt:lpstr>  What is the Department  of Veterans Affairs (VA) Community Care Network (CCN)?</vt:lpstr>
      <vt:lpstr>Overview</vt:lpstr>
      <vt:lpstr>Participating Providers </vt:lpstr>
      <vt:lpstr>Purpose</vt:lpstr>
      <vt:lpstr>Delivering Care</vt:lpstr>
      <vt:lpstr>VA Health Benefit Package</vt:lpstr>
      <vt:lpstr>Lifecycle of Veteran Care</vt:lpstr>
      <vt:lpstr>Referral and Standardized Episode of Care (SEOC)</vt:lpstr>
      <vt:lpstr>Referral and Standardized Episode of Care (SEOC) (cont.)</vt:lpstr>
      <vt:lpstr>Requesting Additional Services </vt:lpstr>
      <vt:lpstr>Request for Services (RFS)</vt:lpstr>
      <vt:lpstr>Medical Documentation</vt:lpstr>
      <vt:lpstr>Claims Guidelines</vt:lpstr>
      <vt:lpstr>Claims Process</vt:lpstr>
      <vt:lpstr>Support Services </vt:lpstr>
      <vt:lpstr>Self-Service Functionality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Optum PowerPoint Standard Template</dc:title>
  <dc:creator>Sandra Johnson</dc:creator>
  <cp:lastModifiedBy>Melody Armstrong</cp:lastModifiedBy>
  <cp:revision>880</cp:revision>
  <cp:lastPrinted>2019-11-06T17:59:26Z</cp:lastPrinted>
  <dcterms:created xsi:type="dcterms:W3CDTF">2017-05-18T19:46:44Z</dcterms:created>
  <dcterms:modified xsi:type="dcterms:W3CDTF">2021-03-26T20:58:44Z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0x01010048DA26780348C24D9391FB9C4D364098</vt:lpwstr>
  </property>
  <property fmtid="{D5CDD505-2E9C-101B-9397-08002B2CF9AE}" pid="3" name="CWRMItemRecordClassification">
    <vt:lpwstr/>
  </property>
  <property fmtid="{D5CDD505-2E9C-101B-9397-08002B2CF9AE}" pid="4" name="ArticulatePath">
    <vt:lpwstr>http://app38-03.optum.com/sites/OptumServe/CCNImplementation/Shared%20Documents/Branding%20Guidelines%20and%20Templates/TEMPLATES/Optum%20VA%20CCN%20Presentation%20Template%20Standard%20Screen%20with%20footer</vt:lpwstr>
  </property>
  <property fmtid="{D5CDD505-2E9C-101B-9397-08002B2CF9AE}" pid="5" name="ArticulateProjectVersion">
    <vt:lpwstr>7</vt:lpwstr>
  </property>
  <property fmtid="{D5CDD505-2E9C-101B-9397-08002B2CF9AE}" pid="6" name="ArticulateUseProject">
    <vt:lpwstr>1</vt:lpwstr>
  </property>
  <property fmtid="{D5CDD505-2E9C-101B-9397-08002B2CF9AE}" pid="7" name="ArticulateGUID">
    <vt:lpwstr>C66E6442-ED08-4FAB-B9F8-A89A9A412E90</vt:lpwstr>
  </property>
  <property fmtid="{D5CDD505-2E9C-101B-9397-08002B2CF9AE}" pid="8" name="ArticulateProjectFull">
    <vt:lpwstr>C:\Users\smeade3\Desktop\VACCN-WhatisVACCN_2.27.20.ppta</vt:lpwstr>
  </property>
</Properties>
</file>